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4"/>
  </p:sldMasterIdLst>
  <p:notesMasterIdLst>
    <p:notesMasterId r:id="rId12"/>
  </p:notesMasterIdLst>
  <p:handoutMasterIdLst>
    <p:handoutMasterId r:id="rId13"/>
  </p:handoutMasterIdLst>
  <p:sldIdLst>
    <p:sldId id="1497" r:id="rId5"/>
    <p:sldId id="1519" r:id="rId6"/>
    <p:sldId id="1524" r:id="rId7"/>
    <p:sldId id="1522" r:id="rId8"/>
    <p:sldId id="1523" r:id="rId9"/>
    <p:sldId id="1520" r:id="rId10"/>
    <p:sldId id="152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0079" autoAdjust="0"/>
  </p:normalViewPr>
  <p:slideViewPr>
    <p:cSldViewPr snapToGrid="0">
      <p:cViewPr varScale="1">
        <p:scale>
          <a:sx n="58" d="100"/>
          <a:sy n="58" d="100"/>
        </p:scale>
        <p:origin x="942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FC0FA77-D157-35E3-0B4D-11C0F67E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</p:spPr>
        <p:txBody>
          <a:bodyPr/>
          <a:lstStyle/>
          <a:p>
            <a:fld id="{175A1B29-DFBD-4673-8328-3ED6619AAB50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D55EDDF-CA01-E393-D8E9-0618A68B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D1BB6C-22F1-3135-9434-A294C25C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5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B3EB36B-144D-A648-1BD5-DBEDDC79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b="16685"/>
          <a:stretch/>
        </p:blipFill>
        <p:spPr>
          <a:xfrm>
            <a:off x="0" y="2754087"/>
            <a:ext cx="4325917" cy="4103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BD543F-D939-A8C7-FAFA-B555B276D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6DBE5D1-8623-4EBC-BE64-F118A957A6D2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2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B90D1FE6-C620-8AEA-8E16-817F8F30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5" b="19272"/>
          <a:stretch/>
        </p:blipFill>
        <p:spPr>
          <a:xfrm>
            <a:off x="7866083" y="2754085"/>
            <a:ext cx="4325917" cy="4103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75827B4-FD33-43BF-9F9D-5FEB6B504CD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9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901" y="907302"/>
            <a:ext cx="4700219" cy="180846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76C507B-B242-4119-B1FF-3014636CAB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5740908" cy="6190488"/>
          </a:xfrm>
          <a:custGeom>
            <a:avLst/>
            <a:gdLst>
              <a:gd name="connsiteX0" fmla="*/ 186643 w 5740908"/>
              <a:gd name="connsiteY0" fmla="*/ 0 h 6190488"/>
              <a:gd name="connsiteX1" fmla="*/ 5740908 w 5740908"/>
              <a:gd name="connsiteY1" fmla="*/ 0 h 6190488"/>
              <a:gd name="connsiteX2" fmla="*/ 5740908 w 5740908"/>
              <a:gd name="connsiteY2" fmla="*/ 6190488 h 6190488"/>
              <a:gd name="connsiteX3" fmla="*/ 186643 w 5740908"/>
              <a:gd name="connsiteY3" fmla="*/ 6190488 h 6190488"/>
              <a:gd name="connsiteX4" fmla="*/ 0 w 5740908"/>
              <a:gd name="connsiteY4" fmla="*/ 6003845 h 6190488"/>
              <a:gd name="connsiteX5" fmla="*/ 0 w 5740908"/>
              <a:gd name="connsiteY5" fmla="*/ 186643 h 6190488"/>
              <a:gd name="connsiteX6" fmla="*/ 186643 w 5740908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908" h="6190488">
                <a:moveTo>
                  <a:pt x="186643" y="0"/>
                </a:moveTo>
                <a:lnTo>
                  <a:pt x="5740908" y="0"/>
                </a:lnTo>
                <a:lnTo>
                  <a:pt x="5740908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4901" y="2825496"/>
            <a:ext cx="4700219" cy="312520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68DD83C-D23D-6D82-F95D-3B845F07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E25BD38-48AE-AB7F-6C54-5CB02864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6A02DBF-D88B-3129-23EF-1ECA5400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855E23-77DB-A52C-BC0E-EF3C3F4A95C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2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B13B15A-B652-48F5-A365-F1C590938A4C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9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BA0B4E8-F389-4DD5-B3EC-37E88D1AD78F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2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942A636-76C4-4EB1-A2CC-2ABF54421FE3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24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95B423A5-C243-487B-A652-39F00748165E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2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430AD89-C002-420D-B2A6-406343AFF059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8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93" y="2367643"/>
            <a:ext cx="10465073" cy="3583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4BC6E8D4-25D1-4A44-BB87-23C6E7F03C94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05" y="927238"/>
            <a:ext cx="602489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2C8996-C286-B245-2F06-E6E33F9907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4435746" cy="6190488"/>
          </a:xfrm>
          <a:custGeom>
            <a:avLst/>
            <a:gdLst>
              <a:gd name="connsiteX0" fmla="*/ 186643 w 4435746"/>
              <a:gd name="connsiteY0" fmla="*/ 0 h 6190488"/>
              <a:gd name="connsiteX1" fmla="*/ 4435746 w 4435746"/>
              <a:gd name="connsiteY1" fmla="*/ 0 h 6190488"/>
              <a:gd name="connsiteX2" fmla="*/ 4435746 w 4435746"/>
              <a:gd name="connsiteY2" fmla="*/ 6190488 h 6190488"/>
              <a:gd name="connsiteX3" fmla="*/ 186643 w 4435746"/>
              <a:gd name="connsiteY3" fmla="*/ 6190488 h 6190488"/>
              <a:gd name="connsiteX4" fmla="*/ 0 w 4435746"/>
              <a:gd name="connsiteY4" fmla="*/ 6003845 h 6190488"/>
              <a:gd name="connsiteX5" fmla="*/ 0 w 4435746"/>
              <a:gd name="connsiteY5" fmla="*/ 186643 h 6190488"/>
              <a:gd name="connsiteX6" fmla="*/ 186643 w 4435746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5746" h="6190488">
                <a:moveTo>
                  <a:pt x="186643" y="0"/>
                </a:moveTo>
                <a:lnTo>
                  <a:pt x="4435746" y="0"/>
                </a:lnTo>
                <a:lnTo>
                  <a:pt x="4435746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21704" y="2204566"/>
            <a:ext cx="6004263" cy="37660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321704" y="6529914"/>
            <a:ext cx="3554817" cy="328085"/>
          </a:xfrm>
          <a:prstGeom prst="rect">
            <a:avLst/>
          </a:prstGeom>
        </p:spPr>
        <p:txBody>
          <a:bodyPr/>
          <a:lstStyle/>
          <a:p>
            <a:fld id="{78F868A0-EF2B-4F3B-A196-0BED12045750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886564-48A7-D356-B519-1753B487C99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4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4B1540E-CB71-48F2-BE70-F5CE056CFE1B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5D4B22-4D6B-3463-9517-CEFA7D2A6E7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74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6037236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02135"/>
            <a:ext cx="6037365" cy="374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0EB951-12A5-039B-D658-D0E726B238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333756"/>
            <a:ext cx="4433316" cy="6190488"/>
          </a:xfrm>
          <a:custGeom>
            <a:avLst/>
            <a:gdLst>
              <a:gd name="connsiteX0" fmla="*/ 0 w 4433316"/>
              <a:gd name="connsiteY0" fmla="*/ 0 h 6190488"/>
              <a:gd name="connsiteX1" fmla="*/ 4246673 w 4433316"/>
              <a:gd name="connsiteY1" fmla="*/ 0 h 6190488"/>
              <a:gd name="connsiteX2" fmla="*/ 4433316 w 4433316"/>
              <a:gd name="connsiteY2" fmla="*/ 186643 h 6190488"/>
              <a:gd name="connsiteX3" fmla="*/ 4433316 w 4433316"/>
              <a:gd name="connsiteY3" fmla="*/ 6003845 h 6190488"/>
              <a:gd name="connsiteX4" fmla="*/ 4246673 w 4433316"/>
              <a:gd name="connsiteY4" fmla="*/ 6190488 h 6190488"/>
              <a:gd name="connsiteX5" fmla="*/ 0 w 4433316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3316" h="6190488">
                <a:moveTo>
                  <a:pt x="0" y="0"/>
                </a:moveTo>
                <a:lnTo>
                  <a:pt x="4246673" y="0"/>
                </a:lnTo>
                <a:cubicBezTo>
                  <a:pt x="4349753" y="0"/>
                  <a:pt x="4433316" y="83563"/>
                  <a:pt x="4433316" y="186643"/>
                </a:cubicBezTo>
                <a:lnTo>
                  <a:pt x="4433316" y="6003845"/>
                </a:lnTo>
                <a:cubicBezTo>
                  <a:pt x="4433316" y="6106925"/>
                  <a:pt x="4349753" y="6190488"/>
                  <a:pt x="4246673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5"/>
          </a:xfrm>
          <a:prstGeom prst="rect">
            <a:avLst/>
          </a:prstGeom>
        </p:spPr>
        <p:txBody>
          <a:bodyPr/>
          <a:lstStyle/>
          <a:p>
            <a:fld id="{3D127003-26EA-4E29-A915-6163B9A3B02A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ED8B4C-3B70-7229-7BC1-2CA7F422854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90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995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00EEA7-B56C-0FE1-DD57-6EA7683167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3665220" cy="6190488"/>
          </a:xfrm>
          <a:custGeom>
            <a:avLst/>
            <a:gdLst>
              <a:gd name="connsiteX0" fmla="*/ 186643 w 3665220"/>
              <a:gd name="connsiteY0" fmla="*/ 0 h 6190488"/>
              <a:gd name="connsiteX1" fmla="*/ 3665220 w 3665220"/>
              <a:gd name="connsiteY1" fmla="*/ 0 h 6190488"/>
              <a:gd name="connsiteX2" fmla="*/ 3665220 w 3665220"/>
              <a:gd name="connsiteY2" fmla="*/ 6190488 h 6190488"/>
              <a:gd name="connsiteX3" fmla="*/ 186643 w 3665220"/>
              <a:gd name="connsiteY3" fmla="*/ 6190488 h 6190488"/>
              <a:gd name="connsiteX4" fmla="*/ 0 w 3665220"/>
              <a:gd name="connsiteY4" fmla="*/ 6003845 h 6190488"/>
              <a:gd name="connsiteX5" fmla="*/ 0 w 3665220"/>
              <a:gd name="connsiteY5" fmla="*/ 186643 h 6190488"/>
              <a:gd name="connsiteX6" fmla="*/ 186643 w 366522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5220" h="6190488">
                <a:moveTo>
                  <a:pt x="186643" y="0"/>
                </a:moveTo>
                <a:lnTo>
                  <a:pt x="3665220" y="0"/>
                </a:lnTo>
                <a:lnTo>
                  <a:pt x="366522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99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529916"/>
            <a:ext cx="3494314" cy="328084"/>
          </a:xfrm>
          <a:prstGeom prst="rect">
            <a:avLst/>
          </a:prstGeom>
        </p:spPr>
        <p:txBody>
          <a:bodyPr/>
          <a:lstStyle/>
          <a:p>
            <a:fld id="{FC8398B2-10D9-44F6-A6BD-93FBB0F2ED9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F2155E-50E7-C260-4CB2-28DE7F08650E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2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99AA6AA-9FAC-AA42-597B-AAAAEDA9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F8572EB-0F19-5157-1262-D70FB246A9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842C4E-40FF-AB86-90DD-9230239CD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333756"/>
            <a:ext cx="3742128" cy="6190488"/>
          </a:xfrm>
          <a:custGeom>
            <a:avLst/>
            <a:gdLst>
              <a:gd name="connsiteX0" fmla="*/ 0 w 3742128"/>
              <a:gd name="connsiteY0" fmla="*/ 0 h 6190488"/>
              <a:gd name="connsiteX1" fmla="*/ 3555485 w 3742128"/>
              <a:gd name="connsiteY1" fmla="*/ 0 h 6190488"/>
              <a:gd name="connsiteX2" fmla="*/ 3742128 w 3742128"/>
              <a:gd name="connsiteY2" fmla="*/ 186643 h 6190488"/>
              <a:gd name="connsiteX3" fmla="*/ 3742128 w 3742128"/>
              <a:gd name="connsiteY3" fmla="*/ 6003845 h 6190488"/>
              <a:gd name="connsiteX4" fmla="*/ 3555485 w 3742128"/>
              <a:gd name="connsiteY4" fmla="*/ 6190488 h 6190488"/>
              <a:gd name="connsiteX5" fmla="*/ 0 w 3742128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128" h="6190488">
                <a:moveTo>
                  <a:pt x="0" y="0"/>
                </a:moveTo>
                <a:lnTo>
                  <a:pt x="3555485" y="0"/>
                </a:lnTo>
                <a:cubicBezTo>
                  <a:pt x="3658565" y="0"/>
                  <a:pt x="3742128" y="83563"/>
                  <a:pt x="3742128" y="186643"/>
                </a:cubicBezTo>
                <a:lnTo>
                  <a:pt x="3742128" y="6003845"/>
                </a:lnTo>
                <a:cubicBezTo>
                  <a:pt x="3742128" y="6106925"/>
                  <a:pt x="3658565" y="6190488"/>
                  <a:pt x="3555485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CAE8F83-67FA-404A-B769-CAB4959C0FA7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5E0701-D961-E590-72A4-CFE60A942FB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87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5B410A-8F1F-C41B-C2EA-3ADD36BB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72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5BA77-EBBB-9336-6E26-E6A278DEC6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6253369" cy="6190488"/>
          </a:xfrm>
          <a:custGeom>
            <a:avLst/>
            <a:gdLst>
              <a:gd name="connsiteX0" fmla="*/ 186643 w 6253369"/>
              <a:gd name="connsiteY0" fmla="*/ 0 h 6190488"/>
              <a:gd name="connsiteX1" fmla="*/ 6253369 w 6253369"/>
              <a:gd name="connsiteY1" fmla="*/ 0 h 6190488"/>
              <a:gd name="connsiteX2" fmla="*/ 6253369 w 6253369"/>
              <a:gd name="connsiteY2" fmla="*/ 6190488 h 6190488"/>
              <a:gd name="connsiteX3" fmla="*/ 186643 w 6253369"/>
              <a:gd name="connsiteY3" fmla="*/ 6190488 h 6190488"/>
              <a:gd name="connsiteX4" fmla="*/ 0 w 6253369"/>
              <a:gd name="connsiteY4" fmla="*/ 6003845 h 6190488"/>
              <a:gd name="connsiteX5" fmla="*/ 0 w 6253369"/>
              <a:gd name="connsiteY5" fmla="*/ 186643 h 6190488"/>
              <a:gd name="connsiteX6" fmla="*/ 186643 w 6253369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3369" h="6190488">
                <a:moveTo>
                  <a:pt x="186643" y="0"/>
                </a:moveTo>
                <a:lnTo>
                  <a:pt x="6253369" y="0"/>
                </a:lnTo>
                <a:lnTo>
                  <a:pt x="6253369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FD057C1-E5F9-48C1-C100-98561B816A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53972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9C6C39-F32F-7B92-4B04-DE603E8CAB22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1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9A950D-4E95-617D-73A8-2088AA91A8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9422" y="333756"/>
            <a:ext cx="6086539" cy="6190488"/>
          </a:xfrm>
          <a:custGeom>
            <a:avLst/>
            <a:gdLst>
              <a:gd name="connsiteX0" fmla="*/ 0 w 6086539"/>
              <a:gd name="connsiteY0" fmla="*/ 0 h 6181344"/>
              <a:gd name="connsiteX1" fmla="*/ 5900171 w 6086539"/>
              <a:gd name="connsiteY1" fmla="*/ 0 h 6181344"/>
              <a:gd name="connsiteX2" fmla="*/ 6086539 w 6086539"/>
              <a:gd name="connsiteY2" fmla="*/ 186368 h 6181344"/>
              <a:gd name="connsiteX3" fmla="*/ 6086539 w 6086539"/>
              <a:gd name="connsiteY3" fmla="*/ 5994976 h 6181344"/>
              <a:gd name="connsiteX4" fmla="*/ 5900171 w 6086539"/>
              <a:gd name="connsiteY4" fmla="*/ 6181344 h 6181344"/>
              <a:gd name="connsiteX5" fmla="*/ 0 w 6086539"/>
              <a:gd name="connsiteY5" fmla="*/ 6181344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6539" h="6181344">
                <a:moveTo>
                  <a:pt x="0" y="0"/>
                </a:moveTo>
                <a:lnTo>
                  <a:pt x="5900171" y="0"/>
                </a:lnTo>
                <a:cubicBezTo>
                  <a:pt x="6003099" y="0"/>
                  <a:pt x="6086539" y="83440"/>
                  <a:pt x="6086539" y="186368"/>
                </a:cubicBezTo>
                <a:lnTo>
                  <a:pt x="6086539" y="5994976"/>
                </a:lnTo>
                <a:cubicBezTo>
                  <a:pt x="6086539" y="6097904"/>
                  <a:pt x="6003099" y="6181344"/>
                  <a:pt x="5900171" y="6181344"/>
                </a:cubicBezTo>
                <a:lnTo>
                  <a:pt x="0" y="6181344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D5E635FD-01E5-4F9B-B7E3-4E8E4D553502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6B2973-B39B-795B-C998-BD99945AC58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23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06E528-2C9F-FF0A-C704-D5311E88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54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AE6960-1685-F3C4-C297-F7D9C123B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956" y="338328"/>
            <a:ext cx="6129344" cy="6181344"/>
          </a:xfrm>
          <a:custGeom>
            <a:avLst/>
            <a:gdLst>
              <a:gd name="connsiteX0" fmla="*/ 186368 w 6129344"/>
              <a:gd name="connsiteY0" fmla="*/ 0 h 6181344"/>
              <a:gd name="connsiteX1" fmla="*/ 6129344 w 6129344"/>
              <a:gd name="connsiteY1" fmla="*/ 0 h 6181344"/>
              <a:gd name="connsiteX2" fmla="*/ 6129344 w 6129344"/>
              <a:gd name="connsiteY2" fmla="*/ 6181344 h 6181344"/>
              <a:gd name="connsiteX3" fmla="*/ 186368 w 6129344"/>
              <a:gd name="connsiteY3" fmla="*/ 6181344 h 6181344"/>
              <a:gd name="connsiteX4" fmla="*/ 0 w 6129344"/>
              <a:gd name="connsiteY4" fmla="*/ 5994976 h 6181344"/>
              <a:gd name="connsiteX5" fmla="*/ 0 w 6129344"/>
              <a:gd name="connsiteY5" fmla="*/ 186368 h 6181344"/>
              <a:gd name="connsiteX6" fmla="*/ 186368 w 6129344"/>
              <a:gd name="connsiteY6" fmla="*/ 0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344" h="6181344">
                <a:moveTo>
                  <a:pt x="186368" y="0"/>
                </a:moveTo>
                <a:lnTo>
                  <a:pt x="6129344" y="0"/>
                </a:lnTo>
                <a:lnTo>
                  <a:pt x="6129344" y="6181344"/>
                </a:lnTo>
                <a:lnTo>
                  <a:pt x="186368" y="6181344"/>
                </a:lnTo>
                <a:cubicBezTo>
                  <a:pt x="83440" y="6181344"/>
                  <a:pt x="0" y="6097904"/>
                  <a:pt x="0" y="5994976"/>
                </a:cubicBezTo>
                <a:lnTo>
                  <a:pt x="0" y="186368"/>
                </a:lnTo>
                <a:cubicBezTo>
                  <a:pt x="0" y="83440"/>
                  <a:pt x="83440" y="0"/>
                  <a:pt x="186368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131C32E-547E-EA2F-5C03-0FE1064595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82554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529916"/>
            <a:ext cx="177202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DA120D7-D319-4C08-8AC1-3F29C25825B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CC467-E248-3764-B263-C14CD99457D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2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3331A2-CF3B-E998-CF70-4A75C30A92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333756"/>
            <a:ext cx="5916140" cy="6190488"/>
          </a:xfrm>
          <a:custGeom>
            <a:avLst/>
            <a:gdLst>
              <a:gd name="connsiteX0" fmla="*/ 0 w 5916140"/>
              <a:gd name="connsiteY0" fmla="*/ 0 h 6190488"/>
              <a:gd name="connsiteX1" fmla="*/ 5729497 w 5916140"/>
              <a:gd name="connsiteY1" fmla="*/ 0 h 6190488"/>
              <a:gd name="connsiteX2" fmla="*/ 5916140 w 5916140"/>
              <a:gd name="connsiteY2" fmla="*/ 186643 h 6190488"/>
              <a:gd name="connsiteX3" fmla="*/ 5916140 w 5916140"/>
              <a:gd name="connsiteY3" fmla="*/ 6003845 h 6190488"/>
              <a:gd name="connsiteX4" fmla="*/ 5729497 w 5916140"/>
              <a:gd name="connsiteY4" fmla="*/ 6190488 h 6190488"/>
              <a:gd name="connsiteX5" fmla="*/ 0 w 591614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6140" h="6190488">
                <a:moveTo>
                  <a:pt x="0" y="0"/>
                </a:moveTo>
                <a:lnTo>
                  <a:pt x="5729497" y="0"/>
                </a:lnTo>
                <a:cubicBezTo>
                  <a:pt x="5832577" y="0"/>
                  <a:pt x="5916140" y="83563"/>
                  <a:pt x="5916140" y="186643"/>
                </a:cubicBezTo>
                <a:lnTo>
                  <a:pt x="5916140" y="6003845"/>
                </a:lnTo>
                <a:cubicBezTo>
                  <a:pt x="5916140" y="6106925"/>
                  <a:pt x="5832577" y="6190488"/>
                  <a:pt x="572949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EBEC7127-1401-4DC9-A2BE-769D7BC81B47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1A81A3-09AD-4886-CA58-1C5308FB34ED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42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044" y="907299"/>
            <a:ext cx="3222923" cy="120316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6FC952-7E45-FC54-E540-F375172C0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226004" cy="6190488"/>
          </a:xfrm>
          <a:custGeom>
            <a:avLst/>
            <a:gdLst>
              <a:gd name="connsiteX0" fmla="*/ 186643 w 7226004"/>
              <a:gd name="connsiteY0" fmla="*/ 0 h 6190488"/>
              <a:gd name="connsiteX1" fmla="*/ 7226004 w 7226004"/>
              <a:gd name="connsiteY1" fmla="*/ 0 h 6190488"/>
              <a:gd name="connsiteX2" fmla="*/ 7226004 w 7226004"/>
              <a:gd name="connsiteY2" fmla="*/ 6190488 h 6190488"/>
              <a:gd name="connsiteX3" fmla="*/ 186643 w 7226004"/>
              <a:gd name="connsiteY3" fmla="*/ 6190488 h 6190488"/>
              <a:gd name="connsiteX4" fmla="*/ 0 w 7226004"/>
              <a:gd name="connsiteY4" fmla="*/ 6003845 h 6190488"/>
              <a:gd name="connsiteX5" fmla="*/ 0 w 7226004"/>
              <a:gd name="connsiteY5" fmla="*/ 186643 h 6190488"/>
              <a:gd name="connsiteX6" fmla="*/ 186643 w 7226004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26004" h="6190488">
                <a:moveTo>
                  <a:pt x="186643" y="0"/>
                </a:moveTo>
                <a:lnTo>
                  <a:pt x="7226004" y="0"/>
                </a:lnTo>
                <a:lnTo>
                  <a:pt x="7226004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3044" y="2240265"/>
            <a:ext cx="3222923" cy="371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03044" y="6529915"/>
            <a:ext cx="922372" cy="328084"/>
          </a:xfrm>
          <a:prstGeom prst="rect">
            <a:avLst/>
          </a:prstGeom>
        </p:spPr>
        <p:txBody>
          <a:bodyPr/>
          <a:lstStyle/>
          <a:p>
            <a:fld id="{16B7840A-2968-4A25-82F8-DF7BABF97BC1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025417" y="6529915"/>
            <a:ext cx="2390244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9005A-8E92-C720-BABE-52545C043BA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72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299"/>
            <a:ext cx="3351329" cy="120316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44789"/>
            <a:ext cx="3351329" cy="3705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031C5B-201F-65FC-977A-E04E980A8D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333756"/>
            <a:ext cx="7072080" cy="6190488"/>
          </a:xfrm>
          <a:custGeom>
            <a:avLst/>
            <a:gdLst>
              <a:gd name="connsiteX0" fmla="*/ 0 w 7072080"/>
              <a:gd name="connsiteY0" fmla="*/ 0 h 6190488"/>
              <a:gd name="connsiteX1" fmla="*/ 6885437 w 7072080"/>
              <a:gd name="connsiteY1" fmla="*/ 0 h 6190488"/>
              <a:gd name="connsiteX2" fmla="*/ 7072080 w 7072080"/>
              <a:gd name="connsiteY2" fmla="*/ 186643 h 6190488"/>
              <a:gd name="connsiteX3" fmla="*/ 7072080 w 7072080"/>
              <a:gd name="connsiteY3" fmla="*/ 6003845 h 6190488"/>
              <a:gd name="connsiteX4" fmla="*/ 6885437 w 7072080"/>
              <a:gd name="connsiteY4" fmla="*/ 6190488 h 6190488"/>
              <a:gd name="connsiteX5" fmla="*/ 0 w 707208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2080" h="6190488">
                <a:moveTo>
                  <a:pt x="0" y="0"/>
                </a:moveTo>
                <a:lnTo>
                  <a:pt x="6885437" y="0"/>
                </a:lnTo>
                <a:cubicBezTo>
                  <a:pt x="6988517" y="0"/>
                  <a:pt x="7072080" y="83563"/>
                  <a:pt x="7072080" y="186643"/>
                </a:cubicBezTo>
                <a:lnTo>
                  <a:pt x="7072080" y="6003845"/>
                </a:lnTo>
                <a:cubicBezTo>
                  <a:pt x="7072080" y="6106925"/>
                  <a:pt x="6988517" y="6190488"/>
                  <a:pt x="688543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1067625" cy="328084"/>
          </a:xfrm>
          <a:prstGeom prst="rect">
            <a:avLst/>
          </a:prstGeom>
        </p:spPr>
        <p:txBody>
          <a:bodyPr/>
          <a:lstStyle/>
          <a:p>
            <a:fld id="{E2ABEC49-741E-472F-866C-AE933A56DB01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A9B769-FEAE-2962-E26F-2A44DC7B32A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38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65" y="907300"/>
            <a:ext cx="3025702" cy="211446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8BC462-E794-03C0-9112-F7F3BCEED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423225" cy="6190488"/>
          </a:xfrm>
          <a:custGeom>
            <a:avLst/>
            <a:gdLst>
              <a:gd name="connsiteX0" fmla="*/ 186643 w 7423225"/>
              <a:gd name="connsiteY0" fmla="*/ 0 h 6190488"/>
              <a:gd name="connsiteX1" fmla="*/ 7423225 w 7423225"/>
              <a:gd name="connsiteY1" fmla="*/ 0 h 6190488"/>
              <a:gd name="connsiteX2" fmla="*/ 7423225 w 7423225"/>
              <a:gd name="connsiteY2" fmla="*/ 6190488 h 6190488"/>
              <a:gd name="connsiteX3" fmla="*/ 186643 w 7423225"/>
              <a:gd name="connsiteY3" fmla="*/ 6190488 h 6190488"/>
              <a:gd name="connsiteX4" fmla="*/ 0 w 7423225"/>
              <a:gd name="connsiteY4" fmla="*/ 6003845 h 6190488"/>
              <a:gd name="connsiteX5" fmla="*/ 0 w 7423225"/>
              <a:gd name="connsiteY5" fmla="*/ 186643 h 6190488"/>
              <a:gd name="connsiteX6" fmla="*/ 186643 w 7423225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3225" h="6190488">
                <a:moveTo>
                  <a:pt x="186643" y="0"/>
                </a:moveTo>
                <a:lnTo>
                  <a:pt x="7423225" y="0"/>
                </a:lnTo>
                <a:lnTo>
                  <a:pt x="7423225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00265" y="3156095"/>
            <a:ext cx="3025702" cy="27945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529915"/>
            <a:ext cx="100365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6BE5AC-BF33-4FE2-ADBE-F1A4AA52AA84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529915"/>
            <a:ext cx="2068899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CB8547-3131-E62F-78BD-1E2AB8979C91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4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3850" y="907302"/>
            <a:ext cx="4222117" cy="3697488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3850" y="4731335"/>
            <a:ext cx="4222117" cy="121936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E190545-F7D8-0D1C-1BCC-C670CFFE0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6226810" cy="6190488"/>
          </a:xfrm>
          <a:custGeom>
            <a:avLst/>
            <a:gdLst>
              <a:gd name="connsiteX0" fmla="*/ 186643 w 6226810"/>
              <a:gd name="connsiteY0" fmla="*/ 0 h 6190488"/>
              <a:gd name="connsiteX1" fmla="*/ 6226810 w 6226810"/>
              <a:gd name="connsiteY1" fmla="*/ 0 h 6190488"/>
              <a:gd name="connsiteX2" fmla="*/ 6226810 w 6226810"/>
              <a:gd name="connsiteY2" fmla="*/ 6190488 h 6190488"/>
              <a:gd name="connsiteX3" fmla="*/ 186643 w 6226810"/>
              <a:gd name="connsiteY3" fmla="*/ 6190488 h 6190488"/>
              <a:gd name="connsiteX4" fmla="*/ 0 w 6226810"/>
              <a:gd name="connsiteY4" fmla="*/ 6003845 h 6190488"/>
              <a:gd name="connsiteX5" fmla="*/ 0 w 6226810"/>
              <a:gd name="connsiteY5" fmla="*/ 186643 h 6190488"/>
              <a:gd name="connsiteX6" fmla="*/ 186643 w 622681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6810" h="6190488">
                <a:moveTo>
                  <a:pt x="186643" y="0"/>
                </a:moveTo>
                <a:lnTo>
                  <a:pt x="6226810" y="0"/>
                </a:lnTo>
                <a:lnTo>
                  <a:pt x="622681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529916"/>
            <a:ext cx="170762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54E9985-91B3-42C8-B8D8-B565E04A5E57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DF5215-34B8-BE6B-A816-58B2F37B1D5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1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51A88DF-44ED-436B-99D1-0B8CC5A92D9A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65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C9FA1C-AA60-4CCE-B788-3849E413B634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7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  <a:prstGeom prst="rect">
            <a:avLst/>
          </a:prstGeom>
        </p:spPr>
        <p:txBody>
          <a:bodyPr/>
          <a:lstStyle/>
          <a:p>
            <a:fld id="{401AF4C7-240F-4AB8-A2FA-D99DF3F7CE1C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64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07AF85-94F0-A688-031E-5C9B12E7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6" y="1810322"/>
            <a:ext cx="4547183" cy="444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EB7308-4C28-B462-9DD9-8D821D48BB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8331" y="2044501"/>
            <a:ext cx="3975817" cy="3975817"/>
          </a:xfrm>
          <a:custGeom>
            <a:avLst/>
            <a:gdLst>
              <a:gd name="connsiteX0" fmla="*/ 1987909 w 3975817"/>
              <a:gd name="connsiteY0" fmla="*/ 0 h 3975817"/>
              <a:gd name="connsiteX1" fmla="*/ 3975817 w 3975817"/>
              <a:gd name="connsiteY1" fmla="*/ 1987909 h 3975817"/>
              <a:gd name="connsiteX2" fmla="*/ 1987909 w 3975817"/>
              <a:gd name="connsiteY2" fmla="*/ 3975817 h 3975817"/>
              <a:gd name="connsiteX3" fmla="*/ 0 w 3975817"/>
              <a:gd name="connsiteY3" fmla="*/ 1987909 h 3975817"/>
              <a:gd name="connsiteX4" fmla="*/ 1987909 w 3975817"/>
              <a:gd name="connsiteY4" fmla="*/ 0 h 397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817" h="3975817">
                <a:moveTo>
                  <a:pt x="1987909" y="0"/>
                </a:moveTo>
                <a:cubicBezTo>
                  <a:pt x="3085800" y="0"/>
                  <a:pt x="3975817" y="890017"/>
                  <a:pt x="3975817" y="1987909"/>
                </a:cubicBezTo>
                <a:cubicBezTo>
                  <a:pt x="3975817" y="3085800"/>
                  <a:pt x="3085800" y="3975817"/>
                  <a:pt x="1987909" y="3975817"/>
                </a:cubicBezTo>
                <a:cubicBezTo>
                  <a:pt x="890017" y="3975817"/>
                  <a:pt x="0" y="3085800"/>
                  <a:pt x="0" y="1987909"/>
                </a:cubicBezTo>
                <a:cubicBezTo>
                  <a:pt x="0" y="890017"/>
                  <a:pt x="890017" y="0"/>
                  <a:pt x="1987909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828800"/>
            <a:ext cx="5483355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87AD299-DE61-4CBB-BC93-03EDAFFAD60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2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BFD4E-5044-9769-5E8F-5BEC1C2A2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8" y="2271376"/>
            <a:ext cx="4155294" cy="4061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DA44E7-3265-78D1-59E3-AEFDF6112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10" y="2485372"/>
            <a:ext cx="3633170" cy="3633170"/>
          </a:xfrm>
          <a:custGeom>
            <a:avLst/>
            <a:gdLst>
              <a:gd name="connsiteX0" fmla="*/ 1816585 w 3633170"/>
              <a:gd name="connsiteY0" fmla="*/ 0 h 3633170"/>
              <a:gd name="connsiteX1" fmla="*/ 3633170 w 3633170"/>
              <a:gd name="connsiteY1" fmla="*/ 1816585 h 3633170"/>
              <a:gd name="connsiteX2" fmla="*/ 1816585 w 3633170"/>
              <a:gd name="connsiteY2" fmla="*/ 3633170 h 3633170"/>
              <a:gd name="connsiteX3" fmla="*/ 0 w 3633170"/>
              <a:gd name="connsiteY3" fmla="*/ 1816585 h 3633170"/>
              <a:gd name="connsiteX4" fmla="*/ 1816585 w 3633170"/>
              <a:gd name="connsiteY4" fmla="*/ 0 h 363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170" h="3633170">
                <a:moveTo>
                  <a:pt x="1816585" y="0"/>
                </a:moveTo>
                <a:cubicBezTo>
                  <a:pt x="2819857" y="0"/>
                  <a:pt x="3633170" y="813313"/>
                  <a:pt x="3633170" y="1816585"/>
                </a:cubicBezTo>
                <a:cubicBezTo>
                  <a:pt x="3633170" y="2819857"/>
                  <a:pt x="2819857" y="3633170"/>
                  <a:pt x="1816585" y="3633170"/>
                </a:cubicBezTo>
                <a:cubicBezTo>
                  <a:pt x="813313" y="3633170"/>
                  <a:pt x="0" y="2819857"/>
                  <a:pt x="0" y="1816585"/>
                </a:cubicBezTo>
                <a:cubicBezTo>
                  <a:pt x="0" y="813313"/>
                  <a:pt x="813313" y="0"/>
                  <a:pt x="1816585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B9632C8-AF7D-4924-8414-5F0F98946906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29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50B4B-78CB-E542-02D9-864CE61BF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15" y="2311121"/>
            <a:ext cx="4085820" cy="399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5E0D2B-AF9D-6520-DEF7-6EF60AC466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4412" y="2521539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60CA09-D196-4E75-A4BA-F561F149C1FC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14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5626D2-80B1-31C0-8C4C-03AEBF6B4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066" y="2105276"/>
            <a:ext cx="4085820" cy="399326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B8AD6A1-C215-DFF8-ECFA-D092D628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907303"/>
            <a:ext cx="10966706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F6745D6-F853-FF75-28EF-2DD86495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7" y="2311121"/>
            <a:ext cx="6158266" cy="399326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66C839-A25F-2CB3-40B9-811BB4C751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91763" y="2315694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44CA941-2112-4108-B577-DDB22688A338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7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C0B019-1F65-5FF3-EACC-1DBD4333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064" y="557784"/>
            <a:ext cx="5914085" cy="57801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63DD55-592C-903A-3F9C-A96924CF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907302"/>
            <a:ext cx="4361688" cy="164969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4361688" cy="3434638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1C0813-C057-2B90-9C5A-3AE995C89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1625" y="862357"/>
            <a:ext cx="5170964" cy="5170964"/>
          </a:xfrm>
          <a:custGeom>
            <a:avLst/>
            <a:gdLst>
              <a:gd name="connsiteX0" fmla="*/ 2585482 w 5170964"/>
              <a:gd name="connsiteY0" fmla="*/ 0 h 5170964"/>
              <a:gd name="connsiteX1" fmla="*/ 5170964 w 5170964"/>
              <a:gd name="connsiteY1" fmla="*/ 2585482 h 5170964"/>
              <a:gd name="connsiteX2" fmla="*/ 2585482 w 5170964"/>
              <a:gd name="connsiteY2" fmla="*/ 5170964 h 5170964"/>
              <a:gd name="connsiteX3" fmla="*/ 0 w 5170964"/>
              <a:gd name="connsiteY3" fmla="*/ 2585482 h 5170964"/>
              <a:gd name="connsiteX4" fmla="*/ 2585482 w 5170964"/>
              <a:gd name="connsiteY4" fmla="*/ 0 h 517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964" h="5170964">
                <a:moveTo>
                  <a:pt x="2585482" y="0"/>
                </a:moveTo>
                <a:cubicBezTo>
                  <a:pt x="4013405" y="0"/>
                  <a:pt x="5170964" y="1157560"/>
                  <a:pt x="5170964" y="2585482"/>
                </a:cubicBezTo>
                <a:cubicBezTo>
                  <a:pt x="5170964" y="4013405"/>
                  <a:pt x="4013405" y="5170964"/>
                  <a:pt x="2585482" y="5170964"/>
                </a:cubicBezTo>
                <a:cubicBezTo>
                  <a:pt x="1157560" y="5170964"/>
                  <a:pt x="0" y="4013405"/>
                  <a:pt x="0" y="2585482"/>
                </a:cubicBezTo>
                <a:cubicBezTo>
                  <a:pt x="0" y="1157560"/>
                  <a:pt x="1157560" y="0"/>
                  <a:pt x="2585482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D3302DA-6AFE-4F11-B5FB-C17B82EA8578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12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67907A-96CA-89D9-9FD8-C85BFFEA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16" y="4421770"/>
            <a:ext cx="10499656" cy="1528927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24A94E6-CFC2-45CB-1F4E-C00A6DA2F7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66336" y="1330310"/>
            <a:ext cx="10499656" cy="3273331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3619648-D57F-48C1-8026-D656192BFCE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F52FC-EB68-58F2-85B1-6235B55362A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87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804120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7688EBA-E81D-4EC6-8C2B-03A401A980DE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CAAB8A-DD1F-F240-8651-22FAC159B42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6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7" y="905256"/>
            <a:ext cx="4206240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7B7186-FB14-CA62-FE96-5476125CC1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333756"/>
            <a:ext cx="6237732" cy="6190488"/>
          </a:xfrm>
          <a:custGeom>
            <a:avLst/>
            <a:gdLst>
              <a:gd name="connsiteX0" fmla="*/ 0 w 6237732"/>
              <a:gd name="connsiteY0" fmla="*/ 0 h 6190488"/>
              <a:gd name="connsiteX1" fmla="*/ 6051089 w 6237732"/>
              <a:gd name="connsiteY1" fmla="*/ 0 h 6190488"/>
              <a:gd name="connsiteX2" fmla="*/ 6237732 w 6237732"/>
              <a:gd name="connsiteY2" fmla="*/ 186643 h 6190488"/>
              <a:gd name="connsiteX3" fmla="*/ 6237732 w 6237732"/>
              <a:gd name="connsiteY3" fmla="*/ 6003845 h 6190488"/>
              <a:gd name="connsiteX4" fmla="*/ 6051089 w 6237732"/>
              <a:gd name="connsiteY4" fmla="*/ 6190488 h 6190488"/>
              <a:gd name="connsiteX5" fmla="*/ 0 w 6237732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7732" h="6190488">
                <a:moveTo>
                  <a:pt x="0" y="0"/>
                </a:moveTo>
                <a:lnTo>
                  <a:pt x="6051089" y="0"/>
                </a:lnTo>
                <a:cubicBezTo>
                  <a:pt x="6154169" y="0"/>
                  <a:pt x="6237732" y="83563"/>
                  <a:pt x="6237732" y="186643"/>
                </a:cubicBezTo>
                <a:lnTo>
                  <a:pt x="6237732" y="6003845"/>
                </a:lnTo>
                <a:cubicBezTo>
                  <a:pt x="6237732" y="6106925"/>
                  <a:pt x="6154169" y="6190488"/>
                  <a:pt x="6051089" y="6190488"/>
                </a:cubicBezTo>
                <a:lnTo>
                  <a:pt x="0" y="6190488"/>
                </a:ln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7133" y="6529916"/>
            <a:ext cx="1951777" cy="328084"/>
          </a:xfrm>
          <a:prstGeom prst="rect">
            <a:avLst/>
          </a:prstGeom>
        </p:spPr>
        <p:txBody>
          <a:bodyPr/>
          <a:lstStyle/>
          <a:p>
            <a:fld id="{B4AA5E08-0B46-4D4C-9A1D-1895CC169C50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928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636569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E6C76-D3EE-C74F-F49E-97F6141F5D1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66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1770"/>
            <a:ext cx="7525512" cy="193331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1353387"/>
            <a:ext cx="10543032" cy="3273331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75A1B29-DFBD-4673-8328-3ED6619AAB50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2EF41C-4509-4150-C0F1-83BB756ACF5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4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63662" y="561268"/>
            <a:ext cx="9264676" cy="5735465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4pPr>
            <a:lvl5pPr marL="9144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7C9592F-4A0D-4D12-B47E-4A7D843B26AD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4775AE-F67F-CB44-1D87-AB4D287818A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6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90F78A7-ED9B-4802-8C3B-8810C7632A9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4D2A7D-7433-3BD7-B540-CAF81289672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69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4F266F9-F826-45A4-93B2-4F421185E71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FAFB8-6136-DD3A-86C3-855ED940D6F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6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34321655-180C-E5FF-5EBA-CB7C8C900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492638" y="0"/>
            <a:ext cx="4471248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0322" y="5137616"/>
            <a:ext cx="8054173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93371" y="1188720"/>
            <a:ext cx="8593017" cy="2174966"/>
          </a:xfrm>
        </p:spPr>
        <p:txBody>
          <a:bodyPr anchor="b">
            <a:normAutofit/>
          </a:bodyPr>
          <a:lstStyle>
            <a:lvl1pPr marL="0" indent="-457200" defTabSz="914400">
              <a:lnSpc>
                <a:spcPct val="8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B6CF73C-93E7-489E-AE2B-E246A7DB6D93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59926F-2327-8B2D-085E-499F8F38779A}"/>
              </a:ext>
            </a:extLst>
          </p:cNvPr>
          <p:cNvCxnSpPr/>
          <p:nvPr/>
        </p:nvCxnSpPr>
        <p:spPr>
          <a:xfrm>
            <a:off x="1551214" y="3477986"/>
            <a:ext cx="0" cy="19920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977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0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15AF2BE-7E3A-4323-8AD1-6D4FF44FD8E1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5A24BE-62EC-1D31-CC8C-91D6C09F822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71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2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8FD7DB-FD7D-41C7-A7D0-5BAC7B3F1054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C92CDB-3DCC-F547-8EEC-BE14157A425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82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63BBBA-62F7-DBEC-F9CF-7226CF22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0C6923B-FF9D-B437-5588-878AF0F8A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312870-557C-564C-3520-F00CB9BF52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586B0B4-0F2D-499F-B46F-F681523A05A0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15031E-7D6B-5DB2-0949-3226C3A6B5E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08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4C7CB3-8309-EE97-00D8-73D90094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893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F4B8FC-8114-F896-19E9-61BFDBF1E79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5158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A05586D-8745-CB79-26DE-BB05CF6BF8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1266551-E982-43FB-8EB6-73FB0E4FDF12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9FD757-76AB-74D2-BF21-512AF236806B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3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CF8608-BD7F-FDF6-C9FE-359BAFBC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F57FA73-4BE2-4237-90E8-28123CE1B9FA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ABFCC-D627-9493-2426-A6E5682EEBD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1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703F4AEB-E597-882F-3A69-A923B8DE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/>
          <a:stretch/>
        </p:blipFill>
        <p:spPr>
          <a:xfrm>
            <a:off x="398705" y="0"/>
            <a:ext cx="5697291" cy="502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017" y="4349578"/>
            <a:ext cx="6821182" cy="138472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04512D9-A095-4355-9551-356CB2C0D09E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5621C6-56CB-3166-B017-50A927415F64}"/>
              </a:ext>
            </a:extLst>
          </p:cNvPr>
          <p:cNvCxnSpPr>
            <a:cxnSpLocks/>
          </p:cNvCxnSpPr>
          <p:nvPr/>
        </p:nvCxnSpPr>
        <p:spPr>
          <a:xfrm>
            <a:off x="637839" y="4236969"/>
            <a:ext cx="0" cy="1384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72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8BA1E88-22B3-4091-902C-19D6AD2267FE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4126D0-8C62-BE14-DAD7-1281C05B8DCA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69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2EFC53A-E163-43E4-9309-C62B24E59229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59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9536" y="3594099"/>
            <a:ext cx="10472928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57D2C4C-3CEB-4A3F-A850-2A701BAB5B4F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F630EC-9C35-9636-5C2F-9B305B2CCE3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47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515E74ED-2A6E-80D7-2247-FD12F2612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0"/>
          <a:stretch/>
        </p:blipFill>
        <p:spPr>
          <a:xfrm>
            <a:off x="462641" y="0"/>
            <a:ext cx="8989429" cy="4755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57" y="3603170"/>
            <a:ext cx="7014009" cy="1507672"/>
          </a:xfrm>
        </p:spPr>
        <p:txBody>
          <a:bodyPr anchor="b">
            <a:noAutofit/>
          </a:bodyPr>
          <a:lstStyle>
            <a:lvl1pPr>
              <a:defRPr sz="4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4133" y="5480958"/>
            <a:ext cx="6360733" cy="744158"/>
          </a:xfrm>
        </p:spPr>
        <p:txBody>
          <a:bodyPr anchor="b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 indent="0">
              <a:lnSpc>
                <a:spcPct val="110000"/>
              </a:lnSpc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ABC5762-7F5E-4C8D-B27D-8990A68BB18F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055BD5-F132-7EB0-787E-04988310DC8B}"/>
              </a:ext>
            </a:extLst>
          </p:cNvPr>
          <p:cNvCxnSpPr>
            <a:cxnSpLocks/>
          </p:cNvCxnSpPr>
          <p:nvPr/>
        </p:nvCxnSpPr>
        <p:spPr>
          <a:xfrm>
            <a:off x="4985657" y="5238749"/>
            <a:ext cx="0" cy="88274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96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2AE2374-EA36-E826-C9F3-73CD3978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" b="47295"/>
          <a:stretch/>
        </p:blipFill>
        <p:spPr>
          <a:xfrm>
            <a:off x="3701142" y="2068286"/>
            <a:ext cx="8490855" cy="4789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323" y="4617138"/>
            <a:ext cx="6853511" cy="10149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ED07DE6-50D5-4B21-9405-DD62C0D4DC6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B0C21-F380-74EA-96A8-0858FD0075A4}"/>
              </a:ext>
            </a:extLst>
          </p:cNvPr>
          <p:cNvCxnSpPr>
            <a:cxnSpLocks/>
          </p:cNvCxnSpPr>
          <p:nvPr/>
        </p:nvCxnSpPr>
        <p:spPr>
          <a:xfrm>
            <a:off x="755780" y="4492300"/>
            <a:ext cx="0" cy="11293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124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717639-19C5-F877-6AAE-FF488C793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615" y="905615"/>
            <a:ext cx="5046770" cy="5046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888" y="1427162"/>
            <a:ext cx="9484224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14850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8E66873-82AB-4D6B-96C7-8222581A9F4D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36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D4B28D-BD47-8092-F202-DCD18D1B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25" y="1198517"/>
            <a:ext cx="443865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4D61D-AA1D-D414-2D63-F3B4B076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686801" cy="256590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B0EE02-7A0B-46A0-5F6E-CFBC94BDF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7AE0A-CAE3-D199-2942-E05831D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4564F8-E916-4EFF-887D-D1E1BBF6454B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FBF0A-E355-74AD-4A6E-8FD2BD7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1D965-1C87-6430-A8A7-B6EB43D8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236231-7728-F430-19B7-A4956EAFC196}"/>
              </a:ext>
            </a:extLst>
          </p:cNvPr>
          <p:cNvCxnSpPr/>
          <p:nvPr/>
        </p:nvCxnSpPr>
        <p:spPr>
          <a:xfrm>
            <a:off x="1450428" y="2522483"/>
            <a:ext cx="0" cy="26249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87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9ECA965F-086A-7B72-BC9F-EA4CF32BC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/>
        </p:blipFill>
        <p:spPr>
          <a:xfrm>
            <a:off x="421566" y="1836225"/>
            <a:ext cx="5674434" cy="5021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69ADDC-FB37-4BD0-807F-2EC90205924B}" type="datetime1">
              <a:rPr lang="en-US" smtClean="0"/>
              <a:pPr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65DFBE8-81F4-46A1-BB38-C49D79C4F68D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77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  <p:sldLayoutId id="2147483878" r:id="rId52"/>
    <p:sldLayoutId id="2147483879" r:id="rId5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500" b="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989-07E4-B482-9F2A-EBF670F7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686801" cy="2565902"/>
          </a:xfrm>
        </p:spPr>
        <p:txBody>
          <a:bodyPr>
            <a:normAutofit/>
          </a:bodyPr>
          <a:lstStyle/>
          <a:p>
            <a:r>
              <a:rPr lang="en-US" dirty="0"/>
              <a:t>Mal for </a:t>
            </a:r>
            <a:r>
              <a:rPr lang="en-US" dirty="0" err="1"/>
              <a:t>innlevering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CF5F8-0028-8636-5006-5D5C52B32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rmAutofit/>
          </a:bodyPr>
          <a:lstStyle/>
          <a:p>
            <a:r>
              <a:rPr lang="en-US" dirty="0"/>
              <a:t>Vibe Coding</a:t>
            </a:r>
          </a:p>
        </p:txBody>
      </p:sp>
    </p:spTree>
    <p:extLst>
      <p:ext uri="{BB962C8B-B14F-4D97-AF65-F5344CB8AC3E}">
        <p14:creationId xmlns:p14="http://schemas.microsoft.com/office/powerpoint/2010/main" val="177383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B35DB-5E55-E6ED-ABD0-99A9984A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Screenshot</a:t>
            </a:r>
            <a:r>
              <a:rPr lang="nb-NO" dirty="0"/>
              <a:t> av nettsiden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630DE-B04D-15D3-82AA-6EC354A7E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Du kan legge til flere slides dersom du ønsker for å få med flere screenshots (slett denne teksten)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26E984-D327-6636-A211-AB98B1B78933}"/>
              </a:ext>
            </a:extLst>
          </p:cNvPr>
          <p:cNvSpPr/>
          <p:nvPr/>
        </p:nvSpPr>
        <p:spPr>
          <a:xfrm>
            <a:off x="612646" y="2603036"/>
            <a:ext cx="10653579" cy="367169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 err="1"/>
              <a:t>Insert</a:t>
            </a:r>
            <a:r>
              <a:rPr lang="nb-NO" dirty="0"/>
              <a:t> image </a:t>
            </a:r>
            <a:r>
              <a:rPr lang="nb-NO" dirty="0" err="1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6E99A-8C3C-2502-75D5-D5DB47DE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Forklar kort Hva er nettsiden er for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DB51B-4B87-5D8D-0AD4-38BFF492D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3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2BDC3-74F8-C2D7-FEF1-6F16AA8EA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Vis </a:t>
            </a:r>
            <a:r>
              <a:rPr lang="nb-NO" dirty="0" err="1"/>
              <a:t>prompten</a:t>
            </a:r>
            <a:r>
              <a:rPr lang="nb-NO" dirty="0"/>
              <a:t> som genererte nettsiden din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095E-A65A-20BC-0089-E114968C4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82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0A5D-8145-3358-8CA9-4A3950D90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Fant du noen prompt triks som gjorde nettsiden bedre?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AF3CB-A959-C034-D1F7-AAEC42FC3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3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983D5-5B93-561D-FD18-6BCD5A0A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Forklar noen potensielle fallgruver ved </a:t>
            </a:r>
            <a:r>
              <a:rPr lang="nb-NO" dirty="0" err="1"/>
              <a:t>vibe</a:t>
            </a:r>
            <a:r>
              <a:rPr lang="nb-NO" dirty="0"/>
              <a:t> </a:t>
            </a:r>
            <a:r>
              <a:rPr lang="nb-NO" dirty="0" err="1"/>
              <a:t>coding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A3519-EEC3-FB24-A6B6-7F69411CC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5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DDC7B-1DC4-4579-E220-F2815E1B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AI deklarasjon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2E55C-6EF7-BA00-2FDC-89B6A2CFE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79743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 Circle">
  <a:themeElements>
    <a:clrScheme name="Custom 2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F0D4DB"/>
      </a:accent1>
      <a:accent2>
        <a:srgbClr val="DBE7F5"/>
      </a:accent2>
      <a:accent3>
        <a:srgbClr val="C9E2D6"/>
      </a:accent3>
      <a:accent4>
        <a:srgbClr val="BABAD6"/>
      </a:accent4>
      <a:accent5>
        <a:srgbClr val="F0D2BF"/>
      </a:accent5>
      <a:accent6>
        <a:srgbClr val="F3E49A"/>
      </a:accent6>
      <a:hlink>
        <a:srgbClr val="7030A0"/>
      </a:hlink>
      <a:folHlink>
        <a:srgbClr val="107573"/>
      </a:folHlink>
    </a:clrScheme>
    <a:fontScheme name="Custom 10">
      <a:majorFont>
        <a:latin typeface="Lora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 Circle_Keynote Presentation_win32_LW_V6" id="{670309C8-2C38-4CFF-82BA-AF197439C521}" vid="{43F42362-DC95-4CBA-A0A2-5C03B532E6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cab02f5-32fb-4bcf-9cb3-176287ea3bd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5B6B75E5D51349A01252405D20984D" ma:contentTypeVersion="15" ma:contentTypeDescription="Create a new document." ma:contentTypeScope="" ma:versionID="60ca35d974bdcacb5672eba28661ed37">
  <xsd:schema xmlns:xsd="http://www.w3.org/2001/XMLSchema" xmlns:xs="http://www.w3.org/2001/XMLSchema" xmlns:p="http://schemas.microsoft.com/office/2006/metadata/properties" xmlns:ns3="0cab02f5-32fb-4bcf-9cb3-176287ea3bdf" xmlns:ns4="fd6b8f61-7751-46ac-a69b-4cb1d8508663" targetNamespace="http://schemas.microsoft.com/office/2006/metadata/properties" ma:root="true" ma:fieldsID="3e4789184d1a7a25720a7ba140cd8696" ns3:_="" ns4:_="">
    <xsd:import namespace="0cab02f5-32fb-4bcf-9cb3-176287ea3bdf"/>
    <xsd:import namespace="fd6b8f61-7751-46ac-a69b-4cb1d85086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_activity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ab02f5-32fb-4bcf-9cb3-176287ea3b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b8f61-7751-46ac-a69b-4cb1d850866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782DA7-86C0-4A84-A860-11A1E6E3FB6B}">
  <ds:schemaRefs>
    <ds:schemaRef ds:uri="http://purl.org/dc/terms/"/>
    <ds:schemaRef ds:uri="http://purl.org/dc/elements/1.1/"/>
    <ds:schemaRef ds:uri="0cab02f5-32fb-4bcf-9cb3-176287ea3bdf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fd6b8f61-7751-46ac-a69b-4cb1d850866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76F8FCD-0A1F-4F6A-8F55-15E9E87E2E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244DE4-4E2A-4DB6-8D97-7D73591DA8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ab02f5-32fb-4bcf-9cb3-176287ea3bdf"/>
    <ds:schemaRef ds:uri="fd6b8f61-7751-46ac-a69b-4cb1d85086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{120D33BE-DBBB-47A6-AE58-FC22BB89649D}f4c2fa09-5552-4190-875c-1979579583e2-TFc553d604-a3b6-4c52-b2ed-3a769335c0fd_win32</Template>
  <TotalTime>71</TotalTime>
  <Words>65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Lora</vt:lpstr>
      <vt:lpstr>Playfair Display Black</vt:lpstr>
      <vt:lpstr>Poppins Light</vt:lpstr>
      <vt:lpstr>Gradient Circle</vt:lpstr>
      <vt:lpstr>Mal for innlevering dag 4</vt:lpstr>
      <vt:lpstr>Screenshot av nettsiden</vt:lpstr>
      <vt:lpstr>Forklar kort Hva er nettsiden er for</vt:lpstr>
      <vt:lpstr>Vis prompten som genererte nettsiden din</vt:lpstr>
      <vt:lpstr>Fant du noen prompt triks som gjorde nettsiden bedre?</vt:lpstr>
      <vt:lpstr>Forklar noen potensielle fallgruver ved vibe coding</vt:lpstr>
      <vt:lpstr>AI deklarasjon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Ivar Eftedal</dc:creator>
  <cp:lastModifiedBy>Ivar Eftedal</cp:lastModifiedBy>
  <cp:revision>2</cp:revision>
  <dcterms:created xsi:type="dcterms:W3CDTF">2026-06-04T06:57:47Z</dcterms:created>
  <dcterms:modified xsi:type="dcterms:W3CDTF">2026-06-04T08:12:24Z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0x010100A95B6B75E5D51349A01252405D20984D</vt:lpwstr>
  </property>
  <property fmtid="{D5CDD505-2E9C-101B-9397-08002B2CF9AE}" pid="3" name="MediaServiceImageTags">
    <vt:lpwstr/>
  </property>
  <property fmtid="{D5CDD505-2E9C-101B-9397-08002B2CF9AE}" pid="4" name="MSIP_Label_d0484126-3486-41a9-802e-7f1e2277276c_Enabled">
    <vt:lpwstr>true</vt:lpwstr>
  </property>
  <property fmtid="{D5CDD505-2E9C-101B-9397-08002B2CF9AE}" pid="5" name="MSIP_Label_d0484126-3486-41a9-802e-7f1e2277276c_SetDate">
    <vt:lpwstr>2026-06-04T07:01:14Z</vt:lpwstr>
  </property>
  <property fmtid="{D5CDD505-2E9C-101B-9397-08002B2CF9AE}" pid="6" name="MSIP_Label_d0484126-3486-41a9-802e-7f1e2277276c_Method">
    <vt:lpwstr>Standard</vt:lpwstr>
  </property>
  <property fmtid="{D5CDD505-2E9C-101B-9397-08002B2CF9AE}" pid="7" name="MSIP_Label_d0484126-3486-41a9-802e-7f1e2277276c_Name">
    <vt:lpwstr>d0484126-3486-41a9-802e-7f1e2277276c</vt:lpwstr>
  </property>
  <property fmtid="{D5CDD505-2E9C-101B-9397-08002B2CF9AE}" pid="8" name="MSIP_Label_d0484126-3486-41a9-802e-7f1e2277276c_SiteId">
    <vt:lpwstr>eec01f8e-737f-43e3-9ed5-f8a59913bd82</vt:lpwstr>
  </property>
  <property fmtid="{D5CDD505-2E9C-101B-9397-08002B2CF9AE}" pid="9" name="MSIP_Label_d0484126-3486-41a9-802e-7f1e2277276c_ActionId">
    <vt:lpwstr>c9f8a274-80ae-44bb-ac5d-9a4bb18e8b9c</vt:lpwstr>
  </property>
  <property fmtid="{D5CDD505-2E9C-101B-9397-08002B2CF9AE}" pid="10" name="MSIP_Label_d0484126-3486-41a9-802e-7f1e2277276c_ContentBits">
    <vt:lpwstr>0</vt:lpwstr>
  </property>
  <property fmtid="{D5CDD505-2E9C-101B-9397-08002B2CF9AE}" pid="11" name="MSIP_Label_d0484126-3486-41a9-802e-7f1e2277276c_Tag">
    <vt:lpwstr>10, 3, 0, 1</vt:lpwstr>
  </property>
</Properties>
</file>