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36" r:id="rId1"/>
    <p:sldMasterId id="2147483737" r:id="rId2"/>
    <p:sldMasterId id="2147483738" r:id="rId3"/>
    <p:sldMasterId id="2147483739" r:id="rId4"/>
    <p:sldMasterId id="2147483740" r:id="rId5"/>
  </p:sldMasterIdLst>
  <p:notesMasterIdLst>
    <p:notesMasterId r:id="rId22"/>
  </p:notesMasterIdLst>
  <p:sldIdLst>
    <p:sldId id="256" r:id="rId6"/>
    <p:sldId id="257" r:id="rId7"/>
    <p:sldId id="264" r:id="rId8"/>
    <p:sldId id="262" r:id="rId9"/>
    <p:sldId id="263" r:id="rId10"/>
    <p:sldId id="265" r:id="rId11"/>
    <p:sldId id="266" r:id="rId12"/>
    <p:sldId id="260" r:id="rId13"/>
    <p:sldId id="261" r:id="rId14"/>
    <p:sldId id="272" r:id="rId15"/>
    <p:sldId id="273" r:id="rId16"/>
    <p:sldId id="267" r:id="rId17"/>
    <p:sldId id="270" r:id="rId18"/>
    <p:sldId id="269" r:id="rId19"/>
    <p:sldId id="271" r:id="rId20"/>
    <p:sldId id="268" r:id="rId21"/>
  </p:sldIdLst>
  <p:sldSz cx="9144000" cy="5143500" type="screen16x9"/>
  <p:notesSz cx="6858000" cy="9144000"/>
  <p:embeddedFontLst>
    <p:embeddedFont>
      <p:font typeface="Helvetica Neue" panose="020B0604020202020204" charset="0"/>
      <p:regular r:id="rId23"/>
      <p:bold r:id="rId24"/>
      <p:italic r:id="rId25"/>
      <p:boldItalic r:id="rId26"/>
    </p:embeddedFont>
    <p:embeddedFont>
      <p:font typeface="Helvetica Neue Light" panose="020B0604020202020204" charset="0"/>
      <p:regular r:id="rId27"/>
      <p:bold r:id="rId28"/>
      <p:italic r:id="rId29"/>
      <p:boldItalic r:id="rId30"/>
    </p:embeddedFont>
    <p:embeddedFont>
      <p:font typeface="Open Sans" panose="020B0606030504020204" pitchFamily="34" charset="0"/>
      <p:regular r:id="rId31"/>
      <p:bold r:id="rId32"/>
      <p:italic r:id="rId33"/>
      <p:boldItalic r:id="rId34"/>
    </p:embeddedFont>
    <p:embeddedFont>
      <p:font typeface="Open Sans Light" panose="020B0306030504020204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2237D4-288E-4177-B717-8D6FB1F4E008}" v="8" dt="2020-05-25T16:00:53.6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30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4.fntdata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font" Target="fonts/font12.fntdata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7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9.fntdata"/><Relationship Id="rId44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microsoft.com/office/2016/11/relationships/changesInfo" Target="changesInfos/changesInfo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a Sørby Omberg" userId="60cfd7f4-0352-456b-89c1-3c980723bb36" providerId="ADAL" clId="{832237D4-288E-4177-B717-8D6FB1F4E008}"/>
    <pc:docChg chg="custSel addSld delSld modSld sldOrd">
      <pc:chgData name="Ola Sørby Omberg" userId="60cfd7f4-0352-456b-89c1-3c980723bb36" providerId="ADAL" clId="{832237D4-288E-4177-B717-8D6FB1F4E008}" dt="2020-05-26T06:43:12.841" v="798" actId="20577"/>
      <pc:docMkLst>
        <pc:docMk/>
      </pc:docMkLst>
      <pc:sldChg chg="modSp del mod">
        <pc:chgData name="Ola Sørby Omberg" userId="60cfd7f4-0352-456b-89c1-3c980723bb36" providerId="ADAL" clId="{832237D4-288E-4177-B717-8D6FB1F4E008}" dt="2020-05-25T16:06:23.714" v="549" actId="47"/>
        <pc:sldMkLst>
          <pc:docMk/>
          <pc:sldMk cId="0" sldId="258"/>
        </pc:sldMkLst>
        <pc:picChg chg="mod">
          <ac:chgData name="Ola Sørby Omberg" userId="60cfd7f4-0352-456b-89c1-3c980723bb36" providerId="ADAL" clId="{832237D4-288E-4177-B717-8D6FB1F4E008}" dt="2020-05-25T15:57:42.692" v="177" actId="1076"/>
          <ac:picMkLst>
            <pc:docMk/>
            <pc:sldMk cId="0" sldId="258"/>
            <ac:picMk id="3" creationId="{C44B6B76-71EF-4020-B96E-8C538705354C}"/>
          </ac:picMkLst>
        </pc:picChg>
      </pc:sldChg>
      <pc:sldChg chg="modSp mod ord">
        <pc:chgData name="Ola Sørby Omberg" userId="60cfd7f4-0352-456b-89c1-3c980723bb36" providerId="ADAL" clId="{832237D4-288E-4177-B717-8D6FB1F4E008}" dt="2020-05-26T06:39:14.683" v="794" actId="20577"/>
        <pc:sldMkLst>
          <pc:docMk/>
          <pc:sldMk cId="0" sldId="260"/>
        </pc:sldMkLst>
        <pc:spChg chg="mod">
          <ac:chgData name="Ola Sørby Omberg" userId="60cfd7f4-0352-456b-89c1-3c980723bb36" providerId="ADAL" clId="{832237D4-288E-4177-B717-8D6FB1F4E008}" dt="2020-05-25T15:58:22.802" v="207" actId="20577"/>
          <ac:spMkLst>
            <pc:docMk/>
            <pc:sldMk cId="0" sldId="260"/>
            <ac:spMk id="418" creationId="{00000000-0000-0000-0000-000000000000}"/>
          </ac:spMkLst>
        </pc:spChg>
        <pc:spChg chg="mod">
          <ac:chgData name="Ola Sørby Omberg" userId="60cfd7f4-0352-456b-89c1-3c980723bb36" providerId="ADAL" clId="{832237D4-288E-4177-B717-8D6FB1F4E008}" dt="2020-05-26T06:39:14.683" v="794" actId="20577"/>
          <ac:spMkLst>
            <pc:docMk/>
            <pc:sldMk cId="0" sldId="260"/>
            <ac:spMk id="419" creationId="{00000000-0000-0000-0000-000000000000}"/>
          </ac:spMkLst>
        </pc:spChg>
      </pc:sldChg>
      <pc:sldChg chg="modSp mod">
        <pc:chgData name="Ola Sørby Omberg" userId="60cfd7f4-0352-456b-89c1-3c980723bb36" providerId="ADAL" clId="{832237D4-288E-4177-B717-8D6FB1F4E008}" dt="2020-05-26T06:43:12.841" v="798" actId="20577"/>
        <pc:sldMkLst>
          <pc:docMk/>
          <pc:sldMk cId="0" sldId="261"/>
        </pc:sldMkLst>
        <pc:spChg chg="mod">
          <ac:chgData name="Ola Sørby Omberg" userId="60cfd7f4-0352-456b-89c1-3c980723bb36" providerId="ADAL" clId="{832237D4-288E-4177-B717-8D6FB1F4E008}" dt="2020-05-26T06:43:12.841" v="798" actId="20577"/>
          <ac:spMkLst>
            <pc:docMk/>
            <pc:sldMk cId="0" sldId="261"/>
            <ac:spMk id="428" creationId="{00000000-0000-0000-0000-000000000000}"/>
          </ac:spMkLst>
        </pc:spChg>
      </pc:sldChg>
      <pc:sldChg chg="addSp delSp modSp mod">
        <pc:chgData name="Ola Sørby Omberg" userId="60cfd7f4-0352-456b-89c1-3c980723bb36" providerId="ADAL" clId="{832237D4-288E-4177-B717-8D6FB1F4E008}" dt="2020-05-25T16:00:23.893" v="264" actId="20577"/>
        <pc:sldMkLst>
          <pc:docMk/>
          <pc:sldMk cId="383541991" sldId="262"/>
        </pc:sldMkLst>
        <pc:spChg chg="mod">
          <ac:chgData name="Ola Sørby Omberg" userId="60cfd7f4-0352-456b-89c1-3c980723bb36" providerId="ADAL" clId="{832237D4-288E-4177-B717-8D6FB1F4E008}" dt="2020-05-25T15:56:35.247" v="171" actId="207"/>
          <ac:spMkLst>
            <pc:docMk/>
            <pc:sldMk cId="383541991" sldId="262"/>
            <ac:spMk id="6" creationId="{69DC1ECB-A2E6-4853-81D1-E6AAF6F4EFED}"/>
          </ac:spMkLst>
        </pc:spChg>
        <pc:spChg chg="mod">
          <ac:chgData name="Ola Sørby Omberg" userId="60cfd7f4-0352-456b-89c1-3c980723bb36" providerId="ADAL" clId="{832237D4-288E-4177-B717-8D6FB1F4E008}" dt="2020-05-25T16:00:23.893" v="264" actId="20577"/>
          <ac:spMkLst>
            <pc:docMk/>
            <pc:sldMk cId="383541991" sldId="262"/>
            <ac:spMk id="7" creationId="{9754F208-D5DD-4150-8A71-85268D6236BF}"/>
          </ac:spMkLst>
        </pc:spChg>
        <pc:picChg chg="add mod">
          <ac:chgData name="Ola Sørby Omberg" userId="60cfd7f4-0352-456b-89c1-3c980723bb36" providerId="ADAL" clId="{832237D4-288E-4177-B717-8D6FB1F4E008}" dt="2020-05-25T15:56:06.224" v="169" actId="1076"/>
          <ac:picMkLst>
            <pc:docMk/>
            <pc:sldMk cId="383541991" sldId="262"/>
            <ac:picMk id="3" creationId="{51D5FC94-3DCB-4F20-B1ED-6AC0618D03CC}"/>
          </ac:picMkLst>
        </pc:picChg>
        <pc:picChg chg="del">
          <ac:chgData name="Ola Sørby Omberg" userId="60cfd7f4-0352-456b-89c1-3c980723bb36" providerId="ADAL" clId="{832237D4-288E-4177-B717-8D6FB1F4E008}" dt="2020-05-25T15:55:59.346" v="164" actId="478"/>
          <ac:picMkLst>
            <pc:docMk/>
            <pc:sldMk cId="383541991" sldId="262"/>
            <ac:picMk id="5" creationId="{8FE68097-2ACC-46B5-BA75-89C8D9568F26}"/>
          </ac:picMkLst>
        </pc:picChg>
      </pc:sldChg>
      <pc:sldChg chg="modSp add mod">
        <pc:chgData name="Ola Sørby Omberg" userId="60cfd7f4-0352-456b-89c1-3c980723bb36" providerId="ADAL" clId="{832237D4-288E-4177-B717-8D6FB1F4E008}" dt="2020-05-25T16:09:29.444" v="704" actId="20577"/>
        <pc:sldMkLst>
          <pc:docMk/>
          <pc:sldMk cId="576523229" sldId="263"/>
        </pc:sldMkLst>
        <pc:spChg chg="mod">
          <ac:chgData name="Ola Sørby Omberg" userId="60cfd7f4-0352-456b-89c1-3c980723bb36" providerId="ADAL" clId="{832237D4-288E-4177-B717-8D6FB1F4E008}" dt="2020-05-25T16:09:29.444" v="704" actId="20577"/>
          <ac:spMkLst>
            <pc:docMk/>
            <pc:sldMk cId="576523229" sldId="263"/>
            <ac:spMk id="7" creationId="{9754F208-D5DD-4150-8A71-85268D6236BF}"/>
          </ac:spMkLst>
        </pc:spChg>
      </pc:sldChg>
    </pc:docChg>
  </pc:docChgLst>
  <pc:docChgLst>
    <pc:chgData name="Ola Sørby Omberg" userId="60cfd7f4-0352-456b-89c1-3c980723bb36" providerId="ADAL" clId="{071022B0-816E-4D1C-BC03-B661026A3ED4}"/>
    <pc:docChg chg="undo custSel addSld modSld sldOrd">
      <pc:chgData name="Ola Sørby Omberg" userId="60cfd7f4-0352-456b-89c1-3c980723bb36" providerId="ADAL" clId="{071022B0-816E-4D1C-BC03-B661026A3ED4}" dt="2019-01-24T08:12:29.655" v="788" actId="20577"/>
      <pc:docMkLst>
        <pc:docMk/>
      </pc:docMkLst>
      <pc:sldChg chg="addSp delSp modSp ord">
        <pc:chgData name="Ola Sørby Omberg" userId="60cfd7f4-0352-456b-89c1-3c980723bb36" providerId="ADAL" clId="{071022B0-816E-4D1C-BC03-B661026A3ED4}" dt="2019-01-24T07:59:03.610" v="582" actId="1076"/>
        <pc:sldMkLst>
          <pc:docMk/>
          <pc:sldMk cId="0" sldId="258"/>
        </pc:sldMkLst>
        <pc:spChg chg="add del mod">
          <ac:chgData name="Ola Sørby Omberg" userId="60cfd7f4-0352-456b-89c1-3c980723bb36" providerId="ADAL" clId="{071022B0-816E-4D1C-BC03-B661026A3ED4}" dt="2019-01-24T07:31:22.402" v="26"/>
          <ac:spMkLst>
            <pc:docMk/>
            <pc:sldMk cId="0" sldId="258"/>
            <ac:spMk id="2" creationId="{F161556F-8646-45AF-A245-45FA2A836549}"/>
          </ac:spMkLst>
        </pc:spChg>
        <pc:spChg chg="add mod">
          <ac:chgData name="Ola Sørby Omberg" userId="60cfd7f4-0352-456b-89c1-3c980723bb36" providerId="ADAL" clId="{071022B0-816E-4D1C-BC03-B661026A3ED4}" dt="2019-01-24T07:42:30.922" v="278" actId="1076"/>
          <ac:spMkLst>
            <pc:docMk/>
            <pc:sldMk cId="0" sldId="258"/>
            <ac:spMk id="6" creationId="{2E15CD98-DC80-45DA-8566-D0BF48DE8BEC}"/>
          </ac:spMkLst>
        </pc:spChg>
        <pc:spChg chg="add mod">
          <ac:chgData name="Ola Sørby Omberg" userId="60cfd7f4-0352-456b-89c1-3c980723bb36" providerId="ADAL" clId="{071022B0-816E-4D1C-BC03-B661026A3ED4}" dt="2019-01-24T07:59:03.610" v="582" actId="1076"/>
          <ac:spMkLst>
            <pc:docMk/>
            <pc:sldMk cId="0" sldId="258"/>
            <ac:spMk id="7" creationId="{AF2173DA-1BEA-497B-9D35-97C25C7A811E}"/>
          </ac:spMkLst>
        </pc:spChg>
        <pc:spChg chg="del mod">
          <ac:chgData name="Ola Sørby Omberg" userId="60cfd7f4-0352-456b-89c1-3c980723bb36" providerId="ADAL" clId="{071022B0-816E-4D1C-BC03-B661026A3ED4}" dt="2019-01-24T07:34:44.387" v="121" actId="478"/>
          <ac:spMkLst>
            <pc:docMk/>
            <pc:sldMk cId="0" sldId="258"/>
            <ac:spMk id="371" creationId="{00000000-0000-0000-0000-000000000000}"/>
          </ac:spMkLst>
        </pc:spChg>
        <pc:spChg chg="mod">
          <ac:chgData name="Ola Sørby Omberg" userId="60cfd7f4-0352-456b-89c1-3c980723bb36" providerId="ADAL" clId="{071022B0-816E-4D1C-BC03-B661026A3ED4}" dt="2019-01-24T07:34:52.682" v="123" actId="1076"/>
          <ac:spMkLst>
            <pc:docMk/>
            <pc:sldMk cId="0" sldId="258"/>
            <ac:spMk id="372" creationId="{00000000-0000-0000-0000-000000000000}"/>
          </ac:spMkLst>
        </pc:spChg>
        <pc:spChg chg="mod">
          <ac:chgData name="Ola Sørby Omberg" userId="60cfd7f4-0352-456b-89c1-3c980723bb36" providerId="ADAL" clId="{071022B0-816E-4D1C-BC03-B661026A3ED4}" dt="2019-01-24T07:34:59.971" v="124" actId="1076"/>
          <ac:spMkLst>
            <pc:docMk/>
            <pc:sldMk cId="0" sldId="258"/>
            <ac:spMk id="373" creationId="{00000000-0000-0000-0000-000000000000}"/>
          </ac:spMkLst>
        </pc:spChg>
        <pc:spChg chg="mod">
          <ac:chgData name="Ola Sørby Omberg" userId="60cfd7f4-0352-456b-89c1-3c980723bb36" providerId="ADAL" clId="{071022B0-816E-4D1C-BC03-B661026A3ED4}" dt="2019-01-24T07:42:48.426" v="279" actId="1076"/>
          <ac:spMkLst>
            <pc:docMk/>
            <pc:sldMk cId="0" sldId="258"/>
            <ac:spMk id="374" creationId="{00000000-0000-0000-0000-000000000000}"/>
          </ac:spMkLst>
        </pc:spChg>
        <pc:spChg chg="mod">
          <ac:chgData name="Ola Sørby Omberg" userId="60cfd7f4-0352-456b-89c1-3c980723bb36" providerId="ADAL" clId="{071022B0-816E-4D1C-BC03-B661026A3ED4}" dt="2019-01-24T07:35:14.754" v="126" actId="1076"/>
          <ac:spMkLst>
            <pc:docMk/>
            <pc:sldMk cId="0" sldId="258"/>
            <ac:spMk id="375" creationId="{00000000-0000-0000-0000-000000000000}"/>
          </ac:spMkLst>
        </pc:spChg>
        <pc:spChg chg="mod">
          <ac:chgData name="Ola Sørby Omberg" userId="60cfd7f4-0352-456b-89c1-3c980723bb36" providerId="ADAL" clId="{071022B0-816E-4D1C-BC03-B661026A3ED4}" dt="2019-01-24T07:34:59.971" v="124" actId="1076"/>
          <ac:spMkLst>
            <pc:docMk/>
            <pc:sldMk cId="0" sldId="258"/>
            <ac:spMk id="376" creationId="{00000000-0000-0000-0000-000000000000}"/>
          </ac:spMkLst>
        </pc:spChg>
        <pc:spChg chg="add del mod">
          <ac:chgData name="Ola Sørby Omberg" userId="60cfd7f4-0352-456b-89c1-3c980723bb36" providerId="ADAL" clId="{071022B0-816E-4D1C-BC03-B661026A3ED4}" dt="2019-01-24T07:42:48.426" v="279" actId="1076"/>
          <ac:spMkLst>
            <pc:docMk/>
            <pc:sldMk cId="0" sldId="258"/>
            <ac:spMk id="377" creationId="{00000000-0000-0000-0000-000000000000}"/>
          </ac:spMkLst>
        </pc:spChg>
        <pc:spChg chg="mod">
          <ac:chgData name="Ola Sørby Omberg" userId="60cfd7f4-0352-456b-89c1-3c980723bb36" providerId="ADAL" clId="{071022B0-816E-4D1C-BC03-B661026A3ED4}" dt="2019-01-24T07:42:27.491" v="277" actId="1076"/>
          <ac:spMkLst>
            <pc:docMk/>
            <pc:sldMk cId="0" sldId="258"/>
            <ac:spMk id="378" creationId="{00000000-0000-0000-0000-000000000000}"/>
          </ac:spMkLst>
        </pc:spChg>
        <pc:picChg chg="add mod">
          <ac:chgData name="Ola Sørby Omberg" userId="60cfd7f4-0352-456b-89c1-3c980723bb36" providerId="ADAL" clId="{071022B0-816E-4D1C-BC03-B661026A3ED4}" dt="2019-01-24T07:34:59.971" v="124" actId="1076"/>
          <ac:picMkLst>
            <pc:docMk/>
            <pc:sldMk cId="0" sldId="258"/>
            <ac:picMk id="3" creationId="{C44B6B76-71EF-4020-B96E-8C538705354C}"/>
          </ac:picMkLst>
        </pc:picChg>
        <pc:picChg chg="add mod">
          <ac:chgData name="Ola Sørby Omberg" userId="60cfd7f4-0352-456b-89c1-3c980723bb36" providerId="ADAL" clId="{071022B0-816E-4D1C-BC03-B661026A3ED4}" dt="2019-01-24T07:42:52.826" v="280" actId="1076"/>
          <ac:picMkLst>
            <pc:docMk/>
            <pc:sldMk cId="0" sldId="258"/>
            <ac:picMk id="4" creationId="{C2324E7F-B435-4E27-AFC3-75C300E2B743}"/>
          </ac:picMkLst>
        </pc:picChg>
        <pc:picChg chg="add del mod">
          <ac:chgData name="Ola Sørby Omberg" userId="60cfd7f4-0352-456b-89c1-3c980723bb36" providerId="ADAL" clId="{071022B0-816E-4D1C-BC03-B661026A3ED4}" dt="2019-01-24T07:58:26.803" v="526" actId="478"/>
          <ac:picMkLst>
            <pc:docMk/>
            <pc:sldMk cId="0" sldId="258"/>
            <ac:picMk id="5" creationId="{FB6F8D46-4F15-41AE-8532-ED2930E988AA}"/>
          </ac:picMkLst>
        </pc:picChg>
      </pc:sldChg>
      <pc:sldChg chg="modSp">
        <pc:chgData name="Ola Sørby Omberg" userId="60cfd7f4-0352-456b-89c1-3c980723bb36" providerId="ADAL" clId="{071022B0-816E-4D1C-BC03-B661026A3ED4}" dt="2019-01-24T07:36:37.626" v="187" actId="1076"/>
        <pc:sldMkLst>
          <pc:docMk/>
          <pc:sldMk cId="0" sldId="260"/>
        </pc:sldMkLst>
        <pc:spChg chg="mod">
          <ac:chgData name="Ola Sørby Omberg" userId="60cfd7f4-0352-456b-89c1-3c980723bb36" providerId="ADAL" clId="{071022B0-816E-4D1C-BC03-B661026A3ED4}" dt="2019-01-24T07:36:37.626" v="187" actId="1076"/>
          <ac:spMkLst>
            <pc:docMk/>
            <pc:sldMk cId="0" sldId="260"/>
            <ac:spMk id="418" creationId="{00000000-0000-0000-0000-000000000000}"/>
          </ac:spMkLst>
        </pc:spChg>
        <pc:spChg chg="mod">
          <ac:chgData name="Ola Sørby Omberg" userId="60cfd7f4-0352-456b-89c1-3c980723bb36" providerId="ADAL" clId="{071022B0-816E-4D1C-BC03-B661026A3ED4}" dt="2019-01-24T07:36:14.742" v="182" actId="20577"/>
          <ac:spMkLst>
            <pc:docMk/>
            <pc:sldMk cId="0" sldId="260"/>
            <ac:spMk id="419" creationId="{00000000-0000-0000-0000-000000000000}"/>
          </ac:spMkLst>
        </pc:spChg>
      </pc:sldChg>
      <pc:sldChg chg="modSp">
        <pc:chgData name="Ola Sørby Omberg" userId="60cfd7f4-0352-456b-89c1-3c980723bb36" providerId="ADAL" clId="{071022B0-816E-4D1C-BC03-B661026A3ED4}" dt="2019-01-24T07:36:57.989" v="206" actId="20577"/>
        <pc:sldMkLst>
          <pc:docMk/>
          <pc:sldMk cId="0" sldId="261"/>
        </pc:sldMkLst>
        <pc:spChg chg="mod">
          <ac:chgData name="Ola Sørby Omberg" userId="60cfd7f4-0352-456b-89c1-3c980723bb36" providerId="ADAL" clId="{071022B0-816E-4D1C-BC03-B661026A3ED4}" dt="2019-01-24T07:36:57.989" v="206" actId="20577"/>
          <ac:spMkLst>
            <pc:docMk/>
            <pc:sldMk cId="0" sldId="261"/>
            <ac:spMk id="428" creationId="{00000000-0000-0000-0000-000000000000}"/>
          </ac:spMkLst>
        </pc:spChg>
      </pc:sldChg>
      <pc:sldChg chg="addSp delSp modSp add">
        <pc:chgData name="Ola Sørby Omberg" userId="60cfd7f4-0352-456b-89c1-3c980723bb36" providerId="ADAL" clId="{071022B0-816E-4D1C-BC03-B661026A3ED4}" dt="2019-01-24T08:12:29.655" v="788" actId="20577"/>
        <pc:sldMkLst>
          <pc:docMk/>
          <pc:sldMk cId="383541991" sldId="262"/>
        </pc:sldMkLst>
        <pc:spChg chg="add mod">
          <ac:chgData name="Ola Sørby Omberg" userId="60cfd7f4-0352-456b-89c1-3c980723bb36" providerId="ADAL" clId="{071022B0-816E-4D1C-BC03-B661026A3ED4}" dt="2019-01-24T07:47:33.971" v="339" actId="1076"/>
          <ac:spMkLst>
            <pc:docMk/>
            <pc:sldMk cId="383541991" sldId="262"/>
            <ac:spMk id="2" creationId="{60CD98C1-A591-4AB8-B7FF-EA8A9DEAD690}"/>
          </ac:spMkLst>
        </pc:spChg>
        <pc:spChg chg="add mod">
          <ac:chgData name="Ola Sørby Omberg" userId="60cfd7f4-0352-456b-89c1-3c980723bb36" providerId="ADAL" clId="{071022B0-816E-4D1C-BC03-B661026A3ED4}" dt="2019-01-24T07:48:49.866" v="369" actId="1076"/>
          <ac:spMkLst>
            <pc:docMk/>
            <pc:sldMk cId="383541991" sldId="262"/>
            <ac:spMk id="6" creationId="{69DC1ECB-A2E6-4853-81D1-E6AAF6F4EFED}"/>
          </ac:spMkLst>
        </pc:spChg>
        <pc:spChg chg="add mod">
          <ac:chgData name="Ola Sørby Omberg" userId="60cfd7f4-0352-456b-89c1-3c980723bb36" providerId="ADAL" clId="{071022B0-816E-4D1C-BC03-B661026A3ED4}" dt="2019-01-24T08:12:29.655" v="788" actId="20577"/>
          <ac:spMkLst>
            <pc:docMk/>
            <pc:sldMk cId="383541991" sldId="262"/>
            <ac:spMk id="7" creationId="{9754F208-D5DD-4150-8A71-85268D6236BF}"/>
          </ac:spMkLst>
        </pc:spChg>
        <pc:spChg chg="mod">
          <ac:chgData name="Ola Sørby Omberg" userId="60cfd7f4-0352-456b-89c1-3c980723bb36" providerId="ADAL" clId="{071022B0-816E-4D1C-BC03-B661026A3ED4}" dt="2019-01-24T07:47:29.110" v="337"/>
          <ac:spMkLst>
            <pc:docMk/>
            <pc:sldMk cId="383541991" sldId="262"/>
            <ac:spMk id="371" creationId="{00000000-0000-0000-0000-000000000000}"/>
          </ac:spMkLst>
        </pc:spChg>
        <pc:spChg chg="del mod">
          <ac:chgData name="Ola Sørby Omberg" userId="60cfd7f4-0352-456b-89c1-3c980723bb36" providerId="ADAL" clId="{071022B0-816E-4D1C-BC03-B661026A3ED4}" dt="2019-01-24T07:35:31.555" v="137" actId="478"/>
          <ac:spMkLst>
            <pc:docMk/>
            <pc:sldMk cId="383541991" sldId="262"/>
            <ac:spMk id="372" creationId="{00000000-0000-0000-0000-000000000000}"/>
          </ac:spMkLst>
        </pc:spChg>
        <pc:spChg chg="del">
          <ac:chgData name="Ola Sørby Omberg" userId="60cfd7f4-0352-456b-89c1-3c980723bb36" providerId="ADAL" clId="{071022B0-816E-4D1C-BC03-B661026A3ED4}" dt="2019-01-24T07:35:27.674" v="135" actId="478"/>
          <ac:spMkLst>
            <pc:docMk/>
            <pc:sldMk cId="383541991" sldId="262"/>
            <ac:spMk id="373" creationId="{00000000-0000-0000-0000-000000000000}"/>
          </ac:spMkLst>
        </pc:spChg>
        <pc:spChg chg="del">
          <ac:chgData name="Ola Sørby Omberg" userId="60cfd7f4-0352-456b-89c1-3c980723bb36" providerId="ADAL" clId="{071022B0-816E-4D1C-BC03-B661026A3ED4}" dt="2019-01-24T07:35:25.730" v="134" actId="478"/>
          <ac:spMkLst>
            <pc:docMk/>
            <pc:sldMk cId="383541991" sldId="262"/>
            <ac:spMk id="374" creationId="{00000000-0000-0000-0000-000000000000}"/>
          </ac:spMkLst>
        </pc:spChg>
        <pc:spChg chg="del mod">
          <ac:chgData name="Ola Sørby Omberg" userId="60cfd7f4-0352-456b-89c1-3c980723bb36" providerId="ADAL" clId="{071022B0-816E-4D1C-BC03-B661026A3ED4}" dt="2019-01-24T07:35:24.883" v="133" actId="478"/>
          <ac:spMkLst>
            <pc:docMk/>
            <pc:sldMk cId="383541991" sldId="262"/>
            <ac:spMk id="375" creationId="{00000000-0000-0000-0000-000000000000}"/>
          </ac:spMkLst>
        </pc:spChg>
        <pc:spChg chg="del">
          <ac:chgData name="Ola Sørby Omberg" userId="60cfd7f4-0352-456b-89c1-3c980723bb36" providerId="ADAL" clId="{071022B0-816E-4D1C-BC03-B661026A3ED4}" dt="2019-01-24T07:35:19.603" v="128" actId="478"/>
          <ac:spMkLst>
            <pc:docMk/>
            <pc:sldMk cId="383541991" sldId="262"/>
            <ac:spMk id="376" creationId="{00000000-0000-0000-0000-000000000000}"/>
          </ac:spMkLst>
        </pc:spChg>
        <pc:spChg chg="del">
          <ac:chgData name="Ola Sørby Omberg" userId="60cfd7f4-0352-456b-89c1-3c980723bb36" providerId="ADAL" clId="{071022B0-816E-4D1C-BC03-B661026A3ED4}" dt="2019-01-24T07:35:21.187" v="130" actId="478"/>
          <ac:spMkLst>
            <pc:docMk/>
            <pc:sldMk cId="383541991" sldId="262"/>
            <ac:spMk id="377" creationId="{00000000-0000-0000-0000-000000000000}"/>
          </ac:spMkLst>
        </pc:spChg>
        <pc:spChg chg="del">
          <ac:chgData name="Ola Sørby Omberg" userId="60cfd7f4-0352-456b-89c1-3c980723bb36" providerId="ADAL" clId="{071022B0-816E-4D1C-BC03-B661026A3ED4}" dt="2019-01-24T07:35:23.795" v="131" actId="478"/>
          <ac:spMkLst>
            <pc:docMk/>
            <pc:sldMk cId="383541991" sldId="262"/>
            <ac:spMk id="378" creationId="{00000000-0000-0000-0000-000000000000}"/>
          </ac:spMkLst>
        </pc:spChg>
        <pc:picChg chg="del">
          <ac:chgData name="Ola Sørby Omberg" userId="60cfd7f4-0352-456b-89c1-3c980723bb36" providerId="ADAL" clId="{071022B0-816E-4D1C-BC03-B661026A3ED4}" dt="2019-01-24T07:35:19.090" v="127" actId="478"/>
          <ac:picMkLst>
            <pc:docMk/>
            <pc:sldMk cId="383541991" sldId="262"/>
            <ac:picMk id="3" creationId="{C44B6B76-71EF-4020-B96E-8C538705354C}"/>
          </ac:picMkLst>
        </pc:picChg>
        <pc:picChg chg="del">
          <ac:chgData name="Ola Sørby Omberg" userId="60cfd7f4-0352-456b-89c1-3c980723bb36" providerId="ADAL" clId="{071022B0-816E-4D1C-BC03-B661026A3ED4}" dt="2019-01-24T07:35:20.419" v="129" actId="478"/>
          <ac:picMkLst>
            <pc:docMk/>
            <pc:sldMk cId="383541991" sldId="262"/>
            <ac:picMk id="4" creationId="{C2324E7F-B435-4E27-AFC3-75C300E2B743}"/>
          </ac:picMkLst>
        </pc:picChg>
        <pc:picChg chg="add mod">
          <ac:chgData name="Ola Sørby Omberg" userId="60cfd7f4-0352-456b-89c1-3c980723bb36" providerId="ADAL" clId="{071022B0-816E-4D1C-BC03-B661026A3ED4}" dt="2019-01-24T07:55:31.835" v="386" actId="1076"/>
          <ac:picMkLst>
            <pc:docMk/>
            <pc:sldMk cId="383541991" sldId="262"/>
            <ac:picMk id="5" creationId="{8FE68097-2ACC-46B5-BA75-89C8D9568F2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5520" marR="0" lvl="1" indent="58829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1045" marR="0" lvl="2" indent="60505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66579" marR="0" lvl="3" indent="62171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2102" marR="0" lvl="4" indent="63848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77630" marR="0" lvl="5" indent="6552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33153" marR="0" lvl="6" indent="67197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88685" marR="0" lvl="7" indent="68864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44204" marR="0" lvl="8" indent="57846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952174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139700" algn="l" rtl="0">
              <a:lnSpc>
                <a:spcPct val="117999"/>
              </a:lnSpc>
              <a:spcBef>
                <a:spcPts val="0"/>
              </a:spcBef>
              <a:buClr>
                <a:schemeClr val="accent5"/>
              </a:buClr>
              <a:buSzPct val="100000"/>
              <a:buFont typeface="Helvetica Neue"/>
              <a:buNone/>
            </a:pPr>
            <a:endParaRPr sz="2200" b="0" i="0" u="none" strike="noStrike" cap="none">
              <a:solidFill>
                <a:schemeClr val="accent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6" name="Shape 3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11250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>
          <a:extLst>
            <a:ext uri="{FF2B5EF4-FFF2-40B4-BE49-F238E27FC236}">
              <a16:creationId xmlns:a16="http://schemas.microsoft.com/office/drawing/2014/main" id="{D4FFAEB3-F668-1869-C20F-72B5178E8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>
            <a:extLst>
              <a:ext uri="{FF2B5EF4-FFF2-40B4-BE49-F238E27FC236}">
                <a16:creationId xmlns:a16="http://schemas.microsoft.com/office/drawing/2014/main" id="{A0DBCCD2-E001-73E3-3256-CF832B27B4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139700" algn="l" rtl="0">
              <a:lnSpc>
                <a:spcPct val="117999"/>
              </a:lnSpc>
              <a:spcBef>
                <a:spcPts val="0"/>
              </a:spcBef>
              <a:buClr>
                <a:schemeClr val="accent5"/>
              </a:buClr>
              <a:buSzPct val="100000"/>
              <a:buFont typeface="Helvetica Neue"/>
              <a:buNone/>
            </a:pPr>
            <a:endParaRPr sz="2200" b="0" i="0" u="none" strike="noStrike" cap="none">
              <a:solidFill>
                <a:schemeClr val="accent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3" name="Shape 423">
            <a:extLst>
              <a:ext uri="{FF2B5EF4-FFF2-40B4-BE49-F238E27FC236}">
                <a16:creationId xmlns:a16="http://schemas.microsoft.com/office/drawing/2014/main" id="{CF8D53CC-81B8-83FD-A5BB-F5D074114C8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06025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139700" algn="l" rtl="0">
              <a:lnSpc>
                <a:spcPct val="117999"/>
              </a:lnSpc>
              <a:spcBef>
                <a:spcPts val="0"/>
              </a:spcBef>
              <a:buClr>
                <a:schemeClr val="accent5"/>
              </a:buClr>
              <a:buSzPct val="100000"/>
              <a:buFont typeface="Helvetica Neue"/>
              <a:buNone/>
            </a:pPr>
            <a:endParaRPr sz="2200" b="0" i="0" u="none" strike="noStrike" cap="none">
              <a:solidFill>
                <a:schemeClr val="accent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3" name="Shape 4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75517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139700" algn="l" rtl="0">
              <a:lnSpc>
                <a:spcPct val="117999"/>
              </a:lnSpc>
              <a:spcBef>
                <a:spcPts val="0"/>
              </a:spcBef>
              <a:buClr>
                <a:schemeClr val="accent5"/>
              </a:buClr>
              <a:buSzPct val="100000"/>
              <a:buFont typeface="Helvetica Neue"/>
              <a:buNone/>
            </a:pPr>
            <a:endParaRPr sz="2200" b="0" i="0" u="none" strike="noStrike" cap="none">
              <a:solidFill>
                <a:schemeClr val="accent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3" name="Shape 4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723077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139700" algn="l" rtl="0">
              <a:lnSpc>
                <a:spcPct val="117999"/>
              </a:lnSpc>
              <a:spcBef>
                <a:spcPts val="0"/>
              </a:spcBef>
              <a:buClr>
                <a:schemeClr val="accent5"/>
              </a:buClr>
              <a:buSzPct val="100000"/>
              <a:buFont typeface="Helvetica Neue"/>
              <a:buNone/>
            </a:pPr>
            <a:endParaRPr sz="2200" b="0" i="0" u="none" strike="noStrike" cap="none">
              <a:solidFill>
                <a:schemeClr val="accent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3" name="Shape 4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799046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>
          <a:extLst>
            <a:ext uri="{FF2B5EF4-FFF2-40B4-BE49-F238E27FC236}">
              <a16:creationId xmlns:a16="http://schemas.microsoft.com/office/drawing/2014/main" id="{71869F8D-1260-E447-B2FA-5712BFE9AE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>
            <a:extLst>
              <a:ext uri="{FF2B5EF4-FFF2-40B4-BE49-F238E27FC236}">
                <a16:creationId xmlns:a16="http://schemas.microsoft.com/office/drawing/2014/main" id="{7490BAD2-DF27-CACF-D38F-6BB73EA0E5C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139700" algn="l" rtl="0">
              <a:lnSpc>
                <a:spcPct val="117999"/>
              </a:lnSpc>
              <a:spcBef>
                <a:spcPts val="0"/>
              </a:spcBef>
              <a:buClr>
                <a:schemeClr val="accent5"/>
              </a:buClr>
              <a:buSzPct val="100000"/>
              <a:buFont typeface="Helvetica Neue"/>
              <a:buNone/>
            </a:pPr>
            <a:endParaRPr sz="2200" b="0" i="0" u="none" strike="noStrike" cap="none">
              <a:solidFill>
                <a:schemeClr val="accent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3" name="Shape 423">
            <a:extLst>
              <a:ext uri="{FF2B5EF4-FFF2-40B4-BE49-F238E27FC236}">
                <a16:creationId xmlns:a16="http://schemas.microsoft.com/office/drawing/2014/main" id="{CEB2F0F3-AC3C-BA67-CBD2-8FB69FE974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656086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139700" algn="l" rtl="0">
              <a:lnSpc>
                <a:spcPct val="117999"/>
              </a:lnSpc>
              <a:spcBef>
                <a:spcPts val="0"/>
              </a:spcBef>
              <a:buClr>
                <a:schemeClr val="accent5"/>
              </a:buClr>
              <a:buSzPct val="100000"/>
              <a:buFont typeface="Helvetica Neue"/>
              <a:buNone/>
            </a:pPr>
            <a:endParaRPr sz="2200" b="0" i="0" u="none" strike="noStrike" cap="none">
              <a:solidFill>
                <a:schemeClr val="accent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3" name="Shape 4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74839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4944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139700" algn="l" rtl="0">
              <a:lnSpc>
                <a:spcPct val="117999"/>
              </a:lnSpc>
              <a:spcBef>
                <a:spcPts val="0"/>
              </a:spcBef>
              <a:buClr>
                <a:schemeClr val="accent5"/>
              </a:buClr>
              <a:buSzPct val="100000"/>
              <a:buFont typeface="Helvetica Neue"/>
              <a:buNone/>
            </a:pPr>
            <a:endParaRPr sz="2200" b="0" i="0" u="none" strike="noStrike" cap="none">
              <a:solidFill>
                <a:schemeClr val="accent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49936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139700" algn="l" rtl="0">
              <a:lnSpc>
                <a:spcPct val="117999"/>
              </a:lnSpc>
              <a:spcBef>
                <a:spcPts val="0"/>
              </a:spcBef>
              <a:buClr>
                <a:schemeClr val="accent5"/>
              </a:buClr>
              <a:buSzPct val="100000"/>
              <a:buFont typeface="Helvetica Neue"/>
              <a:buNone/>
            </a:pPr>
            <a:endParaRPr sz="2200" b="0" i="0" u="none" strike="noStrike" cap="none">
              <a:solidFill>
                <a:schemeClr val="accent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72087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139700" algn="l" rtl="0">
              <a:lnSpc>
                <a:spcPct val="117999"/>
              </a:lnSpc>
              <a:spcBef>
                <a:spcPts val="0"/>
              </a:spcBef>
              <a:buClr>
                <a:schemeClr val="accent5"/>
              </a:buClr>
              <a:buSzPct val="100000"/>
              <a:buFont typeface="Helvetica Neue"/>
              <a:buNone/>
            </a:pPr>
            <a:endParaRPr sz="2200" b="0" i="0" u="none" strike="noStrike" cap="none">
              <a:solidFill>
                <a:schemeClr val="accent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01554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139700" algn="l" rtl="0">
              <a:lnSpc>
                <a:spcPct val="117999"/>
              </a:lnSpc>
              <a:spcBef>
                <a:spcPts val="0"/>
              </a:spcBef>
              <a:buClr>
                <a:schemeClr val="accent5"/>
              </a:buClr>
              <a:buSzPct val="100000"/>
              <a:buFont typeface="Helvetica Neue"/>
              <a:buNone/>
            </a:pPr>
            <a:endParaRPr sz="2200" b="0" i="0" u="none" strike="noStrike" cap="none">
              <a:solidFill>
                <a:schemeClr val="accent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17283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88900" algn="l" rtl="0">
              <a:lnSpc>
                <a:spcPct val="117999"/>
              </a:lnSpc>
              <a:spcBef>
                <a:spcPts val="0"/>
              </a:spcBef>
              <a:buClr>
                <a:schemeClr val="accent5"/>
              </a:buClr>
              <a:buSzPct val="100000"/>
              <a:buFont typeface="Helvetica Neue"/>
              <a:buNone/>
            </a:pPr>
            <a:endParaRPr sz="1400" b="0" i="0" u="none" strike="noStrike" cap="none">
              <a:solidFill>
                <a:schemeClr val="accent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6" name="Shape 4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70284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88900" algn="l" rtl="0">
              <a:lnSpc>
                <a:spcPct val="117999"/>
              </a:lnSpc>
              <a:spcBef>
                <a:spcPts val="0"/>
              </a:spcBef>
              <a:buClr>
                <a:schemeClr val="accent5"/>
              </a:buClr>
              <a:buSzPct val="100000"/>
              <a:buFont typeface="Helvetica Neue"/>
              <a:buNone/>
            </a:pPr>
            <a:endParaRPr sz="1400" b="0" i="0" u="none" strike="noStrike" cap="none">
              <a:solidFill>
                <a:schemeClr val="accent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6" name="Shape 4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57953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139700" algn="l" rtl="0">
              <a:lnSpc>
                <a:spcPct val="117999"/>
              </a:lnSpc>
              <a:spcBef>
                <a:spcPts val="0"/>
              </a:spcBef>
              <a:buClr>
                <a:schemeClr val="accent5"/>
              </a:buClr>
              <a:buSzPct val="100000"/>
              <a:buFont typeface="Helvetica Neue"/>
              <a:buNone/>
            </a:pPr>
            <a:endParaRPr sz="2200" b="0" i="0" u="none" strike="noStrike" cap="none">
              <a:solidFill>
                <a:schemeClr val="accent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3" name="Shape 4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27004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bg>
      <p:bgPr>
        <a:solidFill>
          <a:srgbClr val="DBE2E8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1812727" y="863948"/>
            <a:ext cx="5518500" cy="174124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25000"/>
              <a:buFont typeface="Helvetica Neue Light"/>
              <a:buNone/>
              <a:defRPr sz="42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673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1812727" y="2652142"/>
            <a:ext cx="5518500" cy="59610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31428"/>
              <a:buFont typeface="Helvetica Neue Light"/>
              <a:buNone/>
              <a:defRPr sz="16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31428"/>
              <a:buFont typeface="Helvetica Neue Light"/>
              <a:buNone/>
              <a:defRPr sz="16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31428"/>
              <a:buFont typeface="Helvetica Neue Light"/>
              <a:buNone/>
              <a:defRPr sz="16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31428"/>
              <a:buFont typeface="Helvetica Neue Light"/>
              <a:buNone/>
              <a:defRPr sz="16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31428"/>
              <a:buFont typeface="Helvetica Neue Light"/>
              <a:buNone/>
              <a:defRPr sz="16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673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4475931" y="4878958"/>
            <a:ext cx="185400" cy="191742"/>
          </a:xfrm>
          <a:prstGeom prst="rect">
            <a:avLst/>
          </a:prstGeom>
          <a:noFill/>
          <a:ln>
            <a:noFill/>
          </a:ln>
        </p:spPr>
        <p:txBody>
          <a:bodyPr wrap="square" lIns="26575" tIns="26575" rIns="26575" bIns="26575" anchor="t" anchorCtr="0">
            <a:noAutofit/>
          </a:bodyPr>
          <a:lstStyle/>
          <a:p>
            <a:pPr marL="0" marR="0" lvl="0" indent="-142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lang="en-US" sz="9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Photo - 3 Up">
    <p:bg>
      <p:bgPr>
        <a:solidFill>
          <a:srgbClr val="DBE2E8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pic" idx="2"/>
          </p:nvPr>
        </p:nvSpPr>
        <p:spPr>
          <a:xfrm>
            <a:off x="4685854" y="2685604"/>
            <a:ext cx="2812800" cy="198905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673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pic" idx="3"/>
          </p:nvPr>
        </p:nvSpPr>
        <p:spPr>
          <a:xfrm>
            <a:off x="4689133" y="468809"/>
            <a:ext cx="2812800" cy="198905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673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pic" idx="4"/>
          </p:nvPr>
        </p:nvSpPr>
        <p:spPr>
          <a:xfrm>
            <a:off x="1645295" y="468809"/>
            <a:ext cx="2812800" cy="4205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673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4475931" y="4878958"/>
            <a:ext cx="185400" cy="191742"/>
          </a:xfrm>
          <a:prstGeom prst="rect">
            <a:avLst/>
          </a:prstGeom>
          <a:noFill/>
          <a:ln>
            <a:noFill/>
          </a:ln>
        </p:spPr>
        <p:txBody>
          <a:bodyPr wrap="square" lIns="26575" tIns="26575" rIns="26575" bIns="26575" anchor="t" anchorCtr="0">
            <a:noAutofit/>
          </a:bodyPr>
          <a:lstStyle/>
          <a:p>
            <a:pPr marL="0" marR="0" lvl="0" indent="-142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lang="en-US" sz="9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Quote">
    <p:bg>
      <p:bgPr>
        <a:solidFill>
          <a:srgbClr val="DBE2E8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1812727" y="3355355"/>
            <a:ext cx="5518500" cy="24780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31428"/>
              <a:buFont typeface="Helvetica Neue"/>
              <a:buNone/>
              <a:defRPr sz="1200" b="0" i="0" u="none" strike="noStrike" cap="none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673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1812727" y="2250157"/>
            <a:ext cx="5518500" cy="36196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31428"/>
              <a:buFont typeface="Helvetica Neue Light"/>
              <a:buNone/>
              <a:defRPr sz="19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673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4475931" y="4878958"/>
            <a:ext cx="185400" cy="191742"/>
          </a:xfrm>
          <a:prstGeom prst="rect">
            <a:avLst/>
          </a:prstGeom>
          <a:noFill/>
          <a:ln>
            <a:noFill/>
          </a:ln>
        </p:spPr>
        <p:txBody>
          <a:bodyPr wrap="square" lIns="26575" tIns="26575" rIns="26575" bIns="26575" anchor="t" anchorCtr="0">
            <a:noAutofit/>
          </a:bodyPr>
          <a:lstStyle/>
          <a:p>
            <a:pPr marL="0" marR="0" lvl="0" indent="-142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lang="en-US" sz="9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Photo">
    <p:bg>
      <p:bgPr>
        <a:solidFill>
          <a:srgbClr val="DBE2E8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pic" idx="2"/>
          </p:nvPr>
        </p:nvSpPr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673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4475931" y="4878958"/>
            <a:ext cx="185400" cy="191742"/>
          </a:xfrm>
          <a:prstGeom prst="rect">
            <a:avLst/>
          </a:prstGeom>
          <a:noFill/>
          <a:ln>
            <a:noFill/>
          </a:ln>
        </p:spPr>
        <p:txBody>
          <a:bodyPr wrap="square" lIns="26575" tIns="26575" rIns="26575" bIns="26575" anchor="t" anchorCtr="0">
            <a:noAutofit/>
          </a:bodyPr>
          <a:lstStyle/>
          <a:p>
            <a:pPr marL="0" marR="0" lvl="0" indent="-142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lang="en-US" sz="9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Subtitle cop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4484637" y="4905376"/>
            <a:ext cx="169950" cy="176175"/>
          </a:xfrm>
          <a:prstGeom prst="rect">
            <a:avLst/>
          </a:prstGeom>
          <a:noFill/>
          <a:ln>
            <a:noFill/>
          </a:ln>
        </p:spPr>
        <p:txBody>
          <a:bodyPr wrap="square" lIns="18900" tIns="18900" rIns="18900" bIns="18900" anchor="t" anchorCtr="0">
            <a:noAutofit/>
          </a:bodyPr>
          <a:lstStyle/>
          <a:p>
            <a:pPr marL="0" marR="0" lvl="0" indent="-142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 Light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lang="en-US" sz="9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19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1143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●"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None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lvl="2" indent="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lvl="3" indent="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lvl="4" indent="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lvl="5" indent="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lvl="6" indent="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lvl="7" indent="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lvl="8" indent="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○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■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●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○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■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●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○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■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○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■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●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○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■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●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○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■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None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●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○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■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●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○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■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●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○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■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None/>
              <a:defRPr sz="4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solidFill>
          <a:srgbClr val="DBE2E8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4475931" y="4878958"/>
            <a:ext cx="185400" cy="191742"/>
          </a:xfrm>
          <a:prstGeom prst="rect">
            <a:avLst/>
          </a:prstGeom>
          <a:noFill/>
          <a:ln>
            <a:noFill/>
          </a:ln>
        </p:spPr>
        <p:txBody>
          <a:bodyPr wrap="square" lIns="26575" tIns="26575" rIns="26575" bIns="26575" anchor="t" anchorCtr="0">
            <a:noAutofit/>
          </a:bodyPr>
          <a:lstStyle/>
          <a:p>
            <a:pPr marL="0" marR="0" lvl="0" indent="-142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lang="en-US" sz="9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075" tIns="91075" rIns="91075" bIns="9107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None/>
              <a:defRPr sz="4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lvl="2" indent="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lvl="3" indent="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lvl="4" indent="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lvl="5" indent="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lvl="6" indent="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lvl="7" indent="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lvl="8" indent="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1143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●"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None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None/>
              <a:defRPr sz="1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lvl="2" indent="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lvl="3" indent="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lvl="4" indent="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lvl="5" indent="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lvl="6" indent="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lvl="7" indent="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lvl="8" indent="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1143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●"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bg>
      <p:bgPr>
        <a:solidFill>
          <a:srgbClr val="DBE2E8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1812727" y="863948"/>
            <a:ext cx="5518500" cy="174124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25000"/>
              <a:buFont typeface="Helvetica Neue Light"/>
              <a:buNone/>
              <a:defRPr sz="42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673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1812727" y="2652122"/>
            <a:ext cx="5518500" cy="59610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31428"/>
              <a:buFont typeface="Helvetica Neue Light"/>
              <a:buNone/>
              <a:defRPr sz="16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31428"/>
              <a:buFont typeface="Helvetica Neue Light"/>
              <a:buNone/>
              <a:defRPr sz="16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31428"/>
              <a:buFont typeface="Helvetica Neue Light"/>
              <a:buNone/>
              <a:defRPr sz="16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31428"/>
              <a:buFont typeface="Helvetica Neue Light"/>
              <a:buNone/>
              <a:defRPr sz="16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31428"/>
              <a:buFont typeface="Helvetica Neue Light"/>
              <a:buNone/>
              <a:defRPr sz="16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673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4475931" y="4878958"/>
            <a:ext cx="185400" cy="191742"/>
          </a:xfrm>
          <a:prstGeom prst="rect">
            <a:avLst/>
          </a:prstGeom>
          <a:noFill/>
          <a:ln>
            <a:noFill/>
          </a:ln>
        </p:spPr>
        <p:txBody>
          <a:bodyPr wrap="square" lIns="26625" tIns="26625" rIns="26625" bIns="26625" anchor="t" anchorCtr="0">
            <a:noAutofit/>
          </a:bodyPr>
          <a:lstStyle/>
          <a:p>
            <a:pPr marL="0" marR="0" lvl="0" indent="-142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lang="en-US" sz="9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solidFill>
          <a:srgbClr val="DBE2E8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4475931" y="4878958"/>
            <a:ext cx="185400" cy="191742"/>
          </a:xfrm>
          <a:prstGeom prst="rect">
            <a:avLst/>
          </a:prstGeom>
          <a:noFill/>
          <a:ln>
            <a:noFill/>
          </a:ln>
        </p:spPr>
        <p:txBody>
          <a:bodyPr wrap="square" lIns="26625" tIns="26625" rIns="26625" bIns="26625" anchor="t" anchorCtr="0">
            <a:noAutofit/>
          </a:bodyPr>
          <a:lstStyle/>
          <a:p>
            <a:pPr marL="0" marR="0" lvl="0" indent="-142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lang="en-US" sz="9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Photo - Horizontal">
    <p:bg>
      <p:bgPr>
        <a:solidFill>
          <a:srgbClr val="DBE2E8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pic" idx="2"/>
          </p:nvPr>
        </p:nvSpPr>
        <p:spPr>
          <a:xfrm>
            <a:off x="1990204" y="334868"/>
            <a:ext cx="5156850" cy="312090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673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1812727" y="3542853"/>
            <a:ext cx="5518500" cy="75013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25000"/>
              <a:buFont typeface="Helvetica Neue Light"/>
              <a:buNone/>
              <a:defRPr sz="42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673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1812727" y="4319741"/>
            <a:ext cx="5518500" cy="59610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31428"/>
              <a:buFont typeface="Helvetica Neue Light"/>
              <a:buNone/>
              <a:defRPr sz="16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31428"/>
              <a:buFont typeface="Helvetica Neue Light"/>
              <a:buNone/>
              <a:defRPr sz="16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31428"/>
              <a:buFont typeface="Helvetica Neue Light"/>
              <a:buNone/>
              <a:defRPr sz="16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31428"/>
              <a:buFont typeface="Helvetica Neue Light"/>
              <a:buNone/>
              <a:defRPr sz="16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31428"/>
              <a:buFont typeface="Helvetica Neue Light"/>
              <a:buNone/>
              <a:defRPr sz="16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673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4475931" y="4875609"/>
            <a:ext cx="185400" cy="191742"/>
          </a:xfrm>
          <a:prstGeom prst="rect">
            <a:avLst/>
          </a:prstGeom>
          <a:noFill/>
          <a:ln>
            <a:noFill/>
          </a:ln>
        </p:spPr>
        <p:txBody>
          <a:bodyPr wrap="square" lIns="26625" tIns="26625" rIns="26625" bIns="26625" anchor="t" anchorCtr="0">
            <a:noAutofit/>
          </a:bodyPr>
          <a:lstStyle/>
          <a:p>
            <a:pPr marL="0" marR="0" lvl="0" indent="-142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lang="en-US" sz="9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- Center">
    <p:bg>
      <p:bgPr>
        <a:solidFill>
          <a:srgbClr val="DBE2E8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812727" y="1701105"/>
            <a:ext cx="5518500" cy="174124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25000"/>
              <a:buFont typeface="Helvetica Neue Light"/>
              <a:buNone/>
              <a:defRPr sz="42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673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4475931" y="4878958"/>
            <a:ext cx="185400" cy="191742"/>
          </a:xfrm>
          <a:prstGeom prst="rect">
            <a:avLst/>
          </a:prstGeom>
          <a:noFill/>
          <a:ln>
            <a:noFill/>
          </a:ln>
        </p:spPr>
        <p:txBody>
          <a:bodyPr wrap="square" lIns="26625" tIns="26625" rIns="26625" bIns="26625" anchor="t" anchorCtr="0">
            <a:noAutofit/>
          </a:bodyPr>
          <a:lstStyle/>
          <a:p>
            <a:pPr marL="0" marR="0" lvl="0" indent="-142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lang="en-US" sz="9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Photo - Vertical">
    <p:bg>
      <p:bgPr>
        <a:solidFill>
          <a:srgbClr val="DBE2E8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/>
          </p:cNvSpPr>
          <p:nvPr>
            <p:ph type="pic" idx="2"/>
          </p:nvPr>
        </p:nvSpPr>
        <p:spPr>
          <a:xfrm>
            <a:off x="4685854" y="334863"/>
            <a:ext cx="2812800" cy="43398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673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645295" y="334868"/>
            <a:ext cx="2812800" cy="2102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25000"/>
              <a:buFont typeface="Helvetica Neue Light"/>
              <a:buNone/>
              <a:defRPr sz="31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673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645295" y="2511474"/>
            <a:ext cx="2812800" cy="216320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31428"/>
              <a:buFont typeface="Helvetica Neue Light"/>
              <a:buNone/>
              <a:defRPr sz="16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31428"/>
              <a:buFont typeface="Helvetica Neue Light"/>
              <a:buNone/>
              <a:defRPr sz="16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31428"/>
              <a:buFont typeface="Helvetica Neue Light"/>
              <a:buNone/>
              <a:defRPr sz="16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31428"/>
              <a:buFont typeface="Helvetica Neue Light"/>
              <a:buNone/>
              <a:defRPr sz="16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31428"/>
              <a:buFont typeface="Helvetica Neue Light"/>
              <a:buNone/>
              <a:defRPr sz="16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673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4475931" y="4878958"/>
            <a:ext cx="185400" cy="191742"/>
          </a:xfrm>
          <a:prstGeom prst="rect">
            <a:avLst/>
          </a:prstGeom>
          <a:noFill/>
          <a:ln>
            <a:noFill/>
          </a:ln>
        </p:spPr>
        <p:txBody>
          <a:bodyPr wrap="square" lIns="26625" tIns="26625" rIns="26625" bIns="26625" anchor="t" anchorCtr="0">
            <a:noAutofit/>
          </a:bodyPr>
          <a:lstStyle/>
          <a:p>
            <a:pPr marL="0" marR="0" lvl="0" indent="-142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lang="en-US" sz="9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- Top">
    <p:bg>
      <p:bgPr>
        <a:solidFill>
          <a:srgbClr val="DBE2E8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1645295" y="234404"/>
            <a:ext cx="5853450" cy="113855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25000"/>
              <a:buFont typeface="Helvetica Neue Light"/>
              <a:buNone/>
              <a:defRPr sz="42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673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4475931" y="4878958"/>
            <a:ext cx="185400" cy="191742"/>
          </a:xfrm>
          <a:prstGeom prst="rect">
            <a:avLst/>
          </a:prstGeom>
          <a:noFill/>
          <a:ln>
            <a:noFill/>
          </a:ln>
        </p:spPr>
        <p:txBody>
          <a:bodyPr wrap="square" lIns="26625" tIns="26625" rIns="26625" bIns="26625" anchor="t" anchorCtr="0">
            <a:noAutofit/>
          </a:bodyPr>
          <a:lstStyle/>
          <a:p>
            <a:pPr marL="0" marR="0" lvl="0" indent="-142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lang="en-US" sz="9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Photo - Horizontal">
    <p:bg>
      <p:bgPr>
        <a:solidFill>
          <a:srgbClr val="DBE2E8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pic" idx="2"/>
          </p:nvPr>
        </p:nvSpPr>
        <p:spPr>
          <a:xfrm>
            <a:off x="1990204" y="334888"/>
            <a:ext cx="5156850" cy="312090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673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1812727" y="3542853"/>
            <a:ext cx="5518500" cy="75013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25000"/>
              <a:buFont typeface="Helvetica Neue Light"/>
              <a:buNone/>
              <a:defRPr sz="42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673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1812727" y="4319761"/>
            <a:ext cx="5518500" cy="59610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31428"/>
              <a:buFont typeface="Helvetica Neue Light"/>
              <a:buNone/>
              <a:defRPr sz="16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31428"/>
              <a:buFont typeface="Helvetica Neue Light"/>
              <a:buNone/>
              <a:defRPr sz="16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31428"/>
              <a:buFont typeface="Helvetica Neue Light"/>
              <a:buNone/>
              <a:defRPr sz="16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31428"/>
              <a:buFont typeface="Helvetica Neue Light"/>
              <a:buNone/>
              <a:defRPr sz="16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31428"/>
              <a:buFont typeface="Helvetica Neue Light"/>
              <a:buNone/>
              <a:defRPr sz="16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673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4475931" y="4875609"/>
            <a:ext cx="185400" cy="191742"/>
          </a:xfrm>
          <a:prstGeom prst="rect">
            <a:avLst/>
          </a:prstGeom>
          <a:noFill/>
          <a:ln>
            <a:noFill/>
          </a:ln>
        </p:spPr>
        <p:txBody>
          <a:bodyPr wrap="square" lIns="26575" tIns="26575" rIns="26575" bIns="26575" anchor="t" anchorCtr="0">
            <a:noAutofit/>
          </a:bodyPr>
          <a:lstStyle/>
          <a:p>
            <a:pPr marL="0" marR="0" lvl="0" indent="-142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lang="en-US" sz="9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&amp; Bullets">
    <p:bg>
      <p:bgPr>
        <a:solidFill>
          <a:srgbClr val="DBE2E8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1645295" y="234404"/>
            <a:ext cx="5853450" cy="113855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25000"/>
              <a:buFont typeface="Helvetica Neue Light"/>
              <a:buNone/>
              <a:defRPr sz="42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673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1645295" y="1372939"/>
            <a:ext cx="5853450" cy="331517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232006" marR="0" lvl="0" indent="36281" algn="l" rtl="0">
              <a:lnSpc>
                <a:spcPct val="100000"/>
              </a:lnSpc>
              <a:spcBef>
                <a:spcPts val="2203"/>
              </a:spcBef>
              <a:spcAft>
                <a:spcPts val="0"/>
              </a:spcAft>
              <a:buClr>
                <a:schemeClr val="accent5"/>
              </a:buClr>
              <a:buSzPct val="75000"/>
              <a:buFont typeface="Helvetica Neue Light"/>
              <a:buChar char="•"/>
              <a:defRPr sz="19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398572" marR="0" lvl="1" indent="34815" algn="l" rtl="0">
              <a:lnSpc>
                <a:spcPct val="100000"/>
              </a:lnSpc>
              <a:spcBef>
                <a:spcPts val="2203"/>
              </a:spcBef>
              <a:spcAft>
                <a:spcPts val="0"/>
              </a:spcAft>
              <a:buClr>
                <a:schemeClr val="accent5"/>
              </a:buClr>
              <a:buSzPct val="75000"/>
              <a:buFont typeface="Helvetica Neue Light"/>
              <a:buChar char="•"/>
              <a:defRPr sz="19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559194" marR="0" lvl="2" indent="39293" algn="l" rtl="0">
              <a:lnSpc>
                <a:spcPct val="100000"/>
              </a:lnSpc>
              <a:spcBef>
                <a:spcPts val="2203"/>
              </a:spcBef>
              <a:spcAft>
                <a:spcPts val="0"/>
              </a:spcAft>
              <a:buClr>
                <a:schemeClr val="accent5"/>
              </a:buClr>
              <a:buSzPct val="75000"/>
              <a:buFont typeface="Helvetica Neue Light"/>
              <a:buChar char="•"/>
              <a:defRPr sz="19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725759" marR="0" lvl="3" indent="37828" algn="l" rtl="0">
              <a:lnSpc>
                <a:spcPct val="100000"/>
              </a:lnSpc>
              <a:spcBef>
                <a:spcPts val="2203"/>
              </a:spcBef>
              <a:spcAft>
                <a:spcPts val="0"/>
              </a:spcAft>
              <a:buClr>
                <a:schemeClr val="accent5"/>
              </a:buClr>
              <a:buSzPct val="75000"/>
              <a:buFont typeface="Helvetica Neue Light"/>
              <a:buChar char="•"/>
              <a:defRPr sz="19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892328" marR="0" lvl="4" indent="36358" algn="l" rtl="0">
              <a:lnSpc>
                <a:spcPct val="100000"/>
              </a:lnSpc>
              <a:spcBef>
                <a:spcPts val="2203"/>
              </a:spcBef>
              <a:spcAft>
                <a:spcPts val="0"/>
              </a:spcAft>
              <a:buClr>
                <a:schemeClr val="accent5"/>
              </a:buClr>
              <a:buSzPct val="75000"/>
              <a:buFont typeface="Helvetica Neue Light"/>
              <a:buChar char="•"/>
              <a:defRPr sz="19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673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4475931" y="4878958"/>
            <a:ext cx="185400" cy="191742"/>
          </a:xfrm>
          <a:prstGeom prst="rect">
            <a:avLst/>
          </a:prstGeom>
          <a:noFill/>
          <a:ln>
            <a:noFill/>
          </a:ln>
        </p:spPr>
        <p:txBody>
          <a:bodyPr wrap="square" lIns="26625" tIns="26625" rIns="26625" bIns="26625" anchor="t" anchorCtr="0">
            <a:noAutofit/>
          </a:bodyPr>
          <a:lstStyle/>
          <a:p>
            <a:pPr marL="0" marR="0" lvl="0" indent="-142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lang="en-US" sz="9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, Bullets &amp; Photo">
    <p:bg>
      <p:bgPr>
        <a:solidFill>
          <a:srgbClr val="DBE2E8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pic" idx="2"/>
          </p:nvPr>
        </p:nvSpPr>
        <p:spPr>
          <a:xfrm>
            <a:off x="4685854" y="1372939"/>
            <a:ext cx="2812800" cy="331517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673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1645295" y="234404"/>
            <a:ext cx="5853450" cy="113855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25000"/>
              <a:buFont typeface="Helvetica Neue Light"/>
              <a:buNone/>
              <a:defRPr sz="42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673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1645295" y="1372939"/>
            <a:ext cx="2812800" cy="331517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118975" marR="0" lvl="0" indent="18305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34393D"/>
              </a:buClr>
              <a:buSzPct val="76190"/>
              <a:buFont typeface="Open Sans"/>
              <a:buChar char="•"/>
              <a:defRPr sz="1000" b="0" i="0" u="none" strike="noStrike" cap="none">
                <a:solidFill>
                  <a:srgbClr val="34393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243902" marR="0" lvl="1" indent="20378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34393D"/>
              </a:buClr>
              <a:buSzPct val="76190"/>
              <a:buFont typeface="Open Sans"/>
              <a:buChar char="•"/>
              <a:defRPr sz="1000" b="0" i="0" u="none" strike="noStrike" cap="none">
                <a:solidFill>
                  <a:srgbClr val="34393D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374777" marR="0" lvl="2" indent="16503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34393D"/>
              </a:buClr>
              <a:buSzPct val="76190"/>
              <a:buFont typeface="Open Sans"/>
              <a:buChar char="•"/>
              <a:defRPr sz="1000" b="0" i="0" u="none" strike="noStrike" cap="none">
                <a:solidFill>
                  <a:srgbClr val="34393D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499704" marR="0" lvl="3" indent="18576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34393D"/>
              </a:buClr>
              <a:buSzPct val="76190"/>
              <a:buFont typeface="Open Sans"/>
              <a:buChar char="•"/>
              <a:defRPr sz="1000" b="0" i="0" u="none" strike="noStrike" cap="none">
                <a:solidFill>
                  <a:srgbClr val="34393D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630579" marR="0" lvl="4" indent="14701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34393D"/>
              </a:buClr>
              <a:buSzPct val="76190"/>
              <a:buFont typeface="Open Sans"/>
              <a:buChar char="•"/>
              <a:defRPr sz="1000" b="0" i="0" u="none" strike="noStrike" cap="none">
                <a:solidFill>
                  <a:srgbClr val="34393D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673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4475931" y="4878958"/>
            <a:ext cx="185400" cy="191742"/>
          </a:xfrm>
          <a:prstGeom prst="rect">
            <a:avLst/>
          </a:prstGeom>
          <a:noFill/>
          <a:ln>
            <a:noFill/>
          </a:ln>
        </p:spPr>
        <p:txBody>
          <a:bodyPr wrap="square" lIns="26625" tIns="26625" rIns="26625" bIns="26625" anchor="t" anchorCtr="0">
            <a:noAutofit/>
          </a:bodyPr>
          <a:lstStyle/>
          <a:p>
            <a:pPr marL="0" marR="0" lvl="0" indent="-142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lang="en-US" sz="9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ullets">
    <p:bg>
      <p:bgPr>
        <a:solidFill>
          <a:srgbClr val="DBE2E8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1645295" y="669727"/>
            <a:ext cx="5853450" cy="380408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232006" marR="0" lvl="0" indent="36281" algn="l" rtl="0">
              <a:lnSpc>
                <a:spcPct val="100000"/>
              </a:lnSpc>
              <a:spcBef>
                <a:spcPts val="2203"/>
              </a:spcBef>
              <a:spcAft>
                <a:spcPts val="0"/>
              </a:spcAft>
              <a:buClr>
                <a:schemeClr val="accent5"/>
              </a:buClr>
              <a:buSzPct val="75000"/>
              <a:buFont typeface="Helvetica Neue Light"/>
              <a:buChar char="•"/>
              <a:defRPr sz="19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398572" marR="0" lvl="1" indent="34815" algn="l" rtl="0">
              <a:lnSpc>
                <a:spcPct val="100000"/>
              </a:lnSpc>
              <a:spcBef>
                <a:spcPts val="2203"/>
              </a:spcBef>
              <a:spcAft>
                <a:spcPts val="0"/>
              </a:spcAft>
              <a:buClr>
                <a:schemeClr val="accent5"/>
              </a:buClr>
              <a:buSzPct val="75000"/>
              <a:buFont typeface="Helvetica Neue Light"/>
              <a:buChar char="•"/>
              <a:defRPr sz="19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559194" marR="0" lvl="2" indent="39293" algn="l" rtl="0">
              <a:lnSpc>
                <a:spcPct val="100000"/>
              </a:lnSpc>
              <a:spcBef>
                <a:spcPts val="2203"/>
              </a:spcBef>
              <a:spcAft>
                <a:spcPts val="0"/>
              </a:spcAft>
              <a:buClr>
                <a:schemeClr val="accent5"/>
              </a:buClr>
              <a:buSzPct val="75000"/>
              <a:buFont typeface="Helvetica Neue Light"/>
              <a:buChar char="•"/>
              <a:defRPr sz="19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725759" marR="0" lvl="3" indent="37828" algn="l" rtl="0">
              <a:lnSpc>
                <a:spcPct val="100000"/>
              </a:lnSpc>
              <a:spcBef>
                <a:spcPts val="2203"/>
              </a:spcBef>
              <a:spcAft>
                <a:spcPts val="0"/>
              </a:spcAft>
              <a:buClr>
                <a:schemeClr val="accent5"/>
              </a:buClr>
              <a:buSzPct val="75000"/>
              <a:buFont typeface="Helvetica Neue Light"/>
              <a:buChar char="•"/>
              <a:defRPr sz="19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892328" marR="0" lvl="4" indent="36358" algn="l" rtl="0">
              <a:lnSpc>
                <a:spcPct val="100000"/>
              </a:lnSpc>
              <a:spcBef>
                <a:spcPts val="2203"/>
              </a:spcBef>
              <a:spcAft>
                <a:spcPts val="0"/>
              </a:spcAft>
              <a:buClr>
                <a:schemeClr val="accent5"/>
              </a:buClr>
              <a:buSzPct val="75000"/>
              <a:buFont typeface="Helvetica Neue Light"/>
              <a:buChar char="•"/>
              <a:defRPr sz="19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673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4475931" y="4878958"/>
            <a:ext cx="185400" cy="191742"/>
          </a:xfrm>
          <a:prstGeom prst="rect">
            <a:avLst/>
          </a:prstGeom>
          <a:noFill/>
          <a:ln>
            <a:noFill/>
          </a:ln>
        </p:spPr>
        <p:txBody>
          <a:bodyPr wrap="square" lIns="26625" tIns="26625" rIns="26625" bIns="26625" anchor="t" anchorCtr="0">
            <a:noAutofit/>
          </a:bodyPr>
          <a:lstStyle/>
          <a:p>
            <a:pPr marL="0" marR="0" lvl="0" indent="-142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lang="en-US" sz="9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Photo - 3 Up">
    <p:bg>
      <p:bgPr>
        <a:solidFill>
          <a:srgbClr val="DBE2E8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pic" idx="2"/>
          </p:nvPr>
        </p:nvSpPr>
        <p:spPr>
          <a:xfrm>
            <a:off x="4685854" y="2685604"/>
            <a:ext cx="2812800" cy="198905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673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pic" idx="3"/>
          </p:nvPr>
        </p:nvSpPr>
        <p:spPr>
          <a:xfrm>
            <a:off x="4689133" y="468809"/>
            <a:ext cx="2812800" cy="198905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673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pic" idx="4"/>
          </p:nvPr>
        </p:nvSpPr>
        <p:spPr>
          <a:xfrm>
            <a:off x="1645295" y="468809"/>
            <a:ext cx="2812800" cy="4205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673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4475931" y="4878958"/>
            <a:ext cx="185400" cy="191742"/>
          </a:xfrm>
          <a:prstGeom prst="rect">
            <a:avLst/>
          </a:prstGeom>
          <a:noFill/>
          <a:ln>
            <a:noFill/>
          </a:ln>
        </p:spPr>
        <p:txBody>
          <a:bodyPr wrap="square" lIns="26625" tIns="26625" rIns="26625" bIns="26625" anchor="t" anchorCtr="0">
            <a:noAutofit/>
          </a:bodyPr>
          <a:lstStyle/>
          <a:p>
            <a:pPr marL="0" marR="0" lvl="0" indent="-142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lang="en-US" sz="9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Quote">
    <p:bg>
      <p:bgPr>
        <a:solidFill>
          <a:srgbClr val="DBE2E8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1812727" y="3355335"/>
            <a:ext cx="5518500" cy="24780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31428"/>
              <a:buFont typeface="Helvetica Neue"/>
              <a:buNone/>
              <a:defRPr sz="1200" b="0" i="0" u="none" strike="noStrike" cap="none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673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2"/>
          </p:nvPr>
        </p:nvSpPr>
        <p:spPr>
          <a:xfrm>
            <a:off x="1812727" y="2250137"/>
            <a:ext cx="5518500" cy="36196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31428"/>
              <a:buFont typeface="Helvetica Neue Light"/>
              <a:buNone/>
              <a:defRPr sz="19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673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4475931" y="4878958"/>
            <a:ext cx="185400" cy="191742"/>
          </a:xfrm>
          <a:prstGeom prst="rect">
            <a:avLst/>
          </a:prstGeom>
          <a:noFill/>
          <a:ln>
            <a:noFill/>
          </a:ln>
        </p:spPr>
        <p:txBody>
          <a:bodyPr wrap="square" lIns="26625" tIns="26625" rIns="26625" bIns="26625" anchor="t" anchorCtr="0">
            <a:noAutofit/>
          </a:bodyPr>
          <a:lstStyle/>
          <a:p>
            <a:pPr marL="0" marR="0" lvl="0" indent="-142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lang="en-US" sz="9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Photo">
    <p:bg>
      <p:bgPr>
        <a:solidFill>
          <a:srgbClr val="DBE2E8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pic" idx="2"/>
          </p:nvPr>
        </p:nvSpPr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673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4475931" y="4878958"/>
            <a:ext cx="185400" cy="191742"/>
          </a:xfrm>
          <a:prstGeom prst="rect">
            <a:avLst/>
          </a:prstGeom>
          <a:noFill/>
          <a:ln>
            <a:noFill/>
          </a:ln>
        </p:spPr>
        <p:txBody>
          <a:bodyPr wrap="square" lIns="26625" tIns="26625" rIns="26625" bIns="26625" anchor="t" anchorCtr="0">
            <a:noAutofit/>
          </a:bodyPr>
          <a:lstStyle/>
          <a:p>
            <a:pPr marL="0" marR="0" lvl="0" indent="-142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lang="en-US" sz="9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Subtitle copy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4484637" y="4905376"/>
            <a:ext cx="169950" cy="176175"/>
          </a:xfrm>
          <a:prstGeom prst="rect">
            <a:avLst/>
          </a:prstGeom>
          <a:noFill/>
          <a:ln>
            <a:noFill/>
          </a:ln>
        </p:spPr>
        <p:txBody>
          <a:bodyPr wrap="square" lIns="18925" tIns="18925" rIns="18925" bIns="18925" anchor="t" anchorCtr="0">
            <a:noAutofit/>
          </a:bodyPr>
          <a:lstStyle/>
          <a:p>
            <a:pPr marL="0" marR="0" lvl="0" indent="-142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 Light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lang="en-US" sz="9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bg>
      <p:bgPr>
        <a:solidFill>
          <a:srgbClr val="DBE2E8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1812727" y="863947"/>
            <a:ext cx="5518500" cy="174124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25000"/>
              <a:buFont typeface="Helvetica Neue Light"/>
              <a:buNone/>
              <a:defRPr sz="42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673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1812727" y="2652117"/>
            <a:ext cx="5518500" cy="59610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31428"/>
              <a:buFont typeface="Helvetica Neue Light"/>
              <a:buNone/>
              <a:defRPr sz="16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31428"/>
              <a:buFont typeface="Helvetica Neue Light"/>
              <a:buNone/>
              <a:defRPr sz="16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31428"/>
              <a:buFont typeface="Helvetica Neue Light"/>
              <a:buNone/>
              <a:defRPr sz="16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31428"/>
              <a:buFont typeface="Helvetica Neue Light"/>
              <a:buNone/>
              <a:defRPr sz="16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31428"/>
              <a:buFont typeface="Helvetica Neue Light"/>
              <a:buNone/>
              <a:defRPr sz="16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673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4475931" y="4878958"/>
            <a:ext cx="185400" cy="191742"/>
          </a:xfrm>
          <a:prstGeom prst="rect">
            <a:avLst/>
          </a:prstGeom>
          <a:noFill/>
          <a:ln>
            <a:noFill/>
          </a:ln>
        </p:spPr>
        <p:txBody>
          <a:bodyPr wrap="square" lIns="26650" tIns="26650" rIns="26650" bIns="26650" anchor="t" anchorCtr="0">
            <a:noAutofit/>
          </a:bodyPr>
          <a:lstStyle/>
          <a:p>
            <a:pPr marL="0" marR="0" lvl="0" indent="-142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lang="en-US" sz="9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solidFill>
          <a:srgbClr val="DBE2E8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4475931" y="4878958"/>
            <a:ext cx="185400" cy="191742"/>
          </a:xfrm>
          <a:prstGeom prst="rect">
            <a:avLst/>
          </a:prstGeom>
          <a:noFill/>
          <a:ln>
            <a:noFill/>
          </a:ln>
        </p:spPr>
        <p:txBody>
          <a:bodyPr wrap="square" lIns="26650" tIns="26650" rIns="26650" bIns="26650" anchor="t" anchorCtr="0">
            <a:noAutofit/>
          </a:bodyPr>
          <a:lstStyle/>
          <a:p>
            <a:pPr marL="0" marR="0" lvl="0" indent="-142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lang="en-US" sz="9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Photo - Horizontal">
    <p:bg>
      <p:bgPr>
        <a:solidFill>
          <a:srgbClr val="DBE2E8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/>
          </p:cNvSpPr>
          <p:nvPr>
            <p:ph type="pic" idx="2"/>
          </p:nvPr>
        </p:nvSpPr>
        <p:spPr>
          <a:xfrm>
            <a:off x="1990204" y="334863"/>
            <a:ext cx="5156850" cy="312090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673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1812727" y="3542853"/>
            <a:ext cx="5518500" cy="75013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25000"/>
              <a:buFont typeface="Helvetica Neue Light"/>
              <a:buNone/>
              <a:defRPr sz="42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673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1812727" y="4319736"/>
            <a:ext cx="5518500" cy="59610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31428"/>
              <a:buFont typeface="Helvetica Neue Light"/>
              <a:buNone/>
              <a:defRPr sz="16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31428"/>
              <a:buFont typeface="Helvetica Neue Light"/>
              <a:buNone/>
              <a:defRPr sz="16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31428"/>
              <a:buFont typeface="Helvetica Neue Light"/>
              <a:buNone/>
              <a:defRPr sz="16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31428"/>
              <a:buFont typeface="Helvetica Neue Light"/>
              <a:buNone/>
              <a:defRPr sz="16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31428"/>
              <a:buFont typeface="Helvetica Neue Light"/>
              <a:buNone/>
              <a:defRPr sz="16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673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4475931" y="4875609"/>
            <a:ext cx="185400" cy="191742"/>
          </a:xfrm>
          <a:prstGeom prst="rect">
            <a:avLst/>
          </a:prstGeom>
          <a:noFill/>
          <a:ln>
            <a:noFill/>
          </a:ln>
        </p:spPr>
        <p:txBody>
          <a:bodyPr wrap="square" lIns="26650" tIns="26650" rIns="26650" bIns="26650" anchor="t" anchorCtr="0">
            <a:noAutofit/>
          </a:bodyPr>
          <a:lstStyle/>
          <a:p>
            <a:pPr marL="0" marR="0" lvl="0" indent="-142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lang="en-US" sz="9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- Center">
    <p:bg>
      <p:bgPr>
        <a:solidFill>
          <a:srgbClr val="DBE2E8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1812727" y="1701105"/>
            <a:ext cx="5518500" cy="174124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25000"/>
              <a:buFont typeface="Helvetica Neue Light"/>
              <a:buNone/>
              <a:defRPr sz="42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673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4475931" y="4878958"/>
            <a:ext cx="185400" cy="191742"/>
          </a:xfrm>
          <a:prstGeom prst="rect">
            <a:avLst/>
          </a:prstGeom>
          <a:noFill/>
          <a:ln>
            <a:noFill/>
          </a:ln>
        </p:spPr>
        <p:txBody>
          <a:bodyPr wrap="square" lIns="26575" tIns="26575" rIns="26575" bIns="26575" anchor="t" anchorCtr="0">
            <a:noAutofit/>
          </a:bodyPr>
          <a:lstStyle/>
          <a:p>
            <a:pPr marL="0" marR="0" lvl="0" indent="-142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lang="en-US" sz="9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- Center">
    <p:bg>
      <p:bgPr>
        <a:solidFill>
          <a:srgbClr val="DBE2E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1812727" y="1701105"/>
            <a:ext cx="5518500" cy="174124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25000"/>
              <a:buFont typeface="Helvetica Neue Light"/>
              <a:buNone/>
              <a:defRPr sz="42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673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4475931" y="4878958"/>
            <a:ext cx="185400" cy="191742"/>
          </a:xfrm>
          <a:prstGeom prst="rect">
            <a:avLst/>
          </a:prstGeom>
          <a:noFill/>
          <a:ln>
            <a:noFill/>
          </a:ln>
        </p:spPr>
        <p:txBody>
          <a:bodyPr wrap="square" lIns="26650" tIns="26650" rIns="26650" bIns="26650" anchor="t" anchorCtr="0">
            <a:noAutofit/>
          </a:bodyPr>
          <a:lstStyle/>
          <a:p>
            <a:pPr marL="0" marR="0" lvl="0" indent="-142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lang="en-US" sz="9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Photo - Vertical">
    <p:bg>
      <p:bgPr>
        <a:solidFill>
          <a:srgbClr val="DBE2E8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/>
          </p:cNvSpPr>
          <p:nvPr>
            <p:ph type="pic" idx="2"/>
          </p:nvPr>
        </p:nvSpPr>
        <p:spPr>
          <a:xfrm>
            <a:off x="4685854" y="334863"/>
            <a:ext cx="2812800" cy="43398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673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1645295" y="334863"/>
            <a:ext cx="2812800" cy="2102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25000"/>
              <a:buFont typeface="Helvetica Neue Light"/>
              <a:buNone/>
              <a:defRPr sz="31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673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1645295" y="2511474"/>
            <a:ext cx="2812800" cy="216320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31428"/>
              <a:buFont typeface="Helvetica Neue Light"/>
              <a:buNone/>
              <a:defRPr sz="16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31428"/>
              <a:buFont typeface="Helvetica Neue Light"/>
              <a:buNone/>
              <a:defRPr sz="16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31428"/>
              <a:buFont typeface="Helvetica Neue Light"/>
              <a:buNone/>
              <a:defRPr sz="16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31428"/>
              <a:buFont typeface="Helvetica Neue Light"/>
              <a:buNone/>
              <a:defRPr sz="16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31428"/>
              <a:buFont typeface="Helvetica Neue Light"/>
              <a:buNone/>
              <a:defRPr sz="16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673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sldNum" idx="12"/>
          </p:nvPr>
        </p:nvSpPr>
        <p:spPr>
          <a:xfrm>
            <a:off x="4475931" y="4878958"/>
            <a:ext cx="185400" cy="191742"/>
          </a:xfrm>
          <a:prstGeom prst="rect">
            <a:avLst/>
          </a:prstGeom>
          <a:noFill/>
          <a:ln>
            <a:noFill/>
          </a:ln>
        </p:spPr>
        <p:txBody>
          <a:bodyPr wrap="square" lIns="26650" tIns="26650" rIns="26650" bIns="26650" anchor="t" anchorCtr="0">
            <a:noAutofit/>
          </a:bodyPr>
          <a:lstStyle/>
          <a:p>
            <a:pPr marL="0" marR="0" lvl="0" indent="-142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lang="en-US" sz="9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- Top">
    <p:bg>
      <p:bgPr>
        <a:solidFill>
          <a:srgbClr val="DBE2E8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1645295" y="234404"/>
            <a:ext cx="5853450" cy="113855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25000"/>
              <a:buFont typeface="Helvetica Neue Light"/>
              <a:buNone/>
              <a:defRPr sz="42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673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sldNum" idx="12"/>
          </p:nvPr>
        </p:nvSpPr>
        <p:spPr>
          <a:xfrm>
            <a:off x="4475931" y="4878958"/>
            <a:ext cx="185400" cy="191742"/>
          </a:xfrm>
          <a:prstGeom prst="rect">
            <a:avLst/>
          </a:prstGeom>
          <a:noFill/>
          <a:ln>
            <a:noFill/>
          </a:ln>
        </p:spPr>
        <p:txBody>
          <a:bodyPr wrap="square" lIns="26650" tIns="26650" rIns="26650" bIns="26650" anchor="t" anchorCtr="0">
            <a:noAutofit/>
          </a:bodyPr>
          <a:lstStyle/>
          <a:p>
            <a:pPr marL="0" marR="0" lvl="0" indent="-142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lang="en-US" sz="9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&amp; Bullets">
    <p:bg>
      <p:bgPr>
        <a:solidFill>
          <a:srgbClr val="DBE2E8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1645295" y="234404"/>
            <a:ext cx="5853450" cy="113855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25000"/>
              <a:buFont typeface="Helvetica Neue Light"/>
              <a:buNone/>
              <a:defRPr sz="42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673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1645295" y="1372939"/>
            <a:ext cx="5853450" cy="331517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232147" marR="0" lvl="0" indent="36140" algn="l" rtl="0">
              <a:lnSpc>
                <a:spcPct val="100000"/>
              </a:lnSpc>
              <a:spcBef>
                <a:spcPts val="2203"/>
              </a:spcBef>
              <a:spcAft>
                <a:spcPts val="0"/>
              </a:spcAft>
              <a:buClr>
                <a:schemeClr val="accent5"/>
              </a:buClr>
              <a:buSzPct val="75000"/>
              <a:buFont typeface="Helvetica Neue Light"/>
              <a:buChar char="•"/>
              <a:defRPr sz="19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398817" marR="0" lvl="1" indent="34570" algn="l" rtl="0">
              <a:lnSpc>
                <a:spcPct val="100000"/>
              </a:lnSpc>
              <a:spcBef>
                <a:spcPts val="2203"/>
              </a:spcBef>
              <a:spcAft>
                <a:spcPts val="0"/>
              </a:spcAft>
              <a:buClr>
                <a:schemeClr val="accent5"/>
              </a:buClr>
              <a:buSzPct val="75000"/>
              <a:buFont typeface="Helvetica Neue Light"/>
              <a:buChar char="•"/>
              <a:defRPr sz="19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559534" marR="0" lvl="2" indent="38953" algn="l" rtl="0">
              <a:lnSpc>
                <a:spcPct val="100000"/>
              </a:lnSpc>
              <a:spcBef>
                <a:spcPts val="2203"/>
              </a:spcBef>
              <a:spcAft>
                <a:spcPts val="0"/>
              </a:spcAft>
              <a:buClr>
                <a:schemeClr val="accent5"/>
              </a:buClr>
              <a:buSzPct val="75000"/>
              <a:buFont typeface="Helvetica Neue Light"/>
              <a:buChar char="•"/>
              <a:defRPr sz="19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726204" marR="0" lvl="3" indent="37383" algn="l" rtl="0">
              <a:lnSpc>
                <a:spcPct val="100000"/>
              </a:lnSpc>
              <a:spcBef>
                <a:spcPts val="2203"/>
              </a:spcBef>
              <a:spcAft>
                <a:spcPts val="0"/>
              </a:spcAft>
              <a:buClr>
                <a:schemeClr val="accent5"/>
              </a:buClr>
              <a:buSzPct val="75000"/>
              <a:buFont typeface="Helvetica Neue Light"/>
              <a:buChar char="•"/>
              <a:defRPr sz="19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892874" marR="0" lvl="4" indent="35813" algn="l" rtl="0">
              <a:lnSpc>
                <a:spcPct val="100000"/>
              </a:lnSpc>
              <a:spcBef>
                <a:spcPts val="2203"/>
              </a:spcBef>
              <a:spcAft>
                <a:spcPts val="0"/>
              </a:spcAft>
              <a:buClr>
                <a:schemeClr val="accent5"/>
              </a:buClr>
              <a:buSzPct val="75000"/>
              <a:buFont typeface="Helvetica Neue Light"/>
              <a:buChar char="•"/>
              <a:defRPr sz="19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673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4475931" y="4878958"/>
            <a:ext cx="185400" cy="191742"/>
          </a:xfrm>
          <a:prstGeom prst="rect">
            <a:avLst/>
          </a:prstGeom>
          <a:noFill/>
          <a:ln>
            <a:noFill/>
          </a:ln>
        </p:spPr>
        <p:txBody>
          <a:bodyPr wrap="square" lIns="26650" tIns="26650" rIns="26650" bIns="26650" anchor="t" anchorCtr="0">
            <a:noAutofit/>
          </a:bodyPr>
          <a:lstStyle/>
          <a:p>
            <a:pPr marL="0" marR="0" lvl="0" indent="-142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lang="en-US" sz="9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, Bullets &amp; Photo">
    <p:bg>
      <p:bgPr>
        <a:solidFill>
          <a:srgbClr val="DBE2E8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pic" idx="2"/>
          </p:nvPr>
        </p:nvSpPr>
        <p:spPr>
          <a:xfrm>
            <a:off x="4685854" y="1372939"/>
            <a:ext cx="2812800" cy="331517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673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1645295" y="234404"/>
            <a:ext cx="5853450" cy="113855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25000"/>
              <a:buFont typeface="Helvetica Neue Light"/>
              <a:buNone/>
              <a:defRPr sz="42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673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1645295" y="1372939"/>
            <a:ext cx="2812800" cy="331517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119050" marR="0" lvl="0" indent="18230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34393D"/>
              </a:buClr>
              <a:buSzPct val="76190"/>
              <a:buFont typeface="Open Sans"/>
              <a:buChar char="•"/>
              <a:defRPr sz="1000" b="0" i="0" u="none" strike="noStrike" cap="none">
                <a:solidFill>
                  <a:srgbClr val="34393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244051" marR="0" lvl="1" indent="20228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34393D"/>
              </a:buClr>
              <a:buSzPct val="76190"/>
              <a:buFont typeface="Open Sans"/>
              <a:buChar char="•"/>
              <a:defRPr sz="1000" b="0" i="0" u="none" strike="noStrike" cap="none">
                <a:solidFill>
                  <a:srgbClr val="34393D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375007" marR="0" lvl="2" indent="16273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34393D"/>
              </a:buClr>
              <a:buSzPct val="76190"/>
              <a:buFont typeface="Open Sans"/>
              <a:buChar char="•"/>
              <a:defRPr sz="1000" b="0" i="0" u="none" strike="noStrike" cap="none">
                <a:solidFill>
                  <a:srgbClr val="34393D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500009" marR="0" lvl="3" indent="18271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34393D"/>
              </a:buClr>
              <a:buSzPct val="76190"/>
              <a:buFont typeface="Open Sans"/>
              <a:buChar char="•"/>
              <a:defRPr sz="1000" b="0" i="0" u="none" strike="noStrike" cap="none">
                <a:solidFill>
                  <a:srgbClr val="34393D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630964" marR="0" lvl="4" indent="14316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34393D"/>
              </a:buClr>
              <a:buSzPct val="76190"/>
              <a:buFont typeface="Open Sans"/>
              <a:buChar char="•"/>
              <a:defRPr sz="1000" b="0" i="0" u="none" strike="noStrike" cap="none">
                <a:solidFill>
                  <a:srgbClr val="34393D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673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sldNum" idx="12"/>
          </p:nvPr>
        </p:nvSpPr>
        <p:spPr>
          <a:xfrm>
            <a:off x="4475931" y="4878958"/>
            <a:ext cx="185400" cy="191742"/>
          </a:xfrm>
          <a:prstGeom prst="rect">
            <a:avLst/>
          </a:prstGeom>
          <a:noFill/>
          <a:ln>
            <a:noFill/>
          </a:ln>
        </p:spPr>
        <p:txBody>
          <a:bodyPr wrap="square" lIns="26650" tIns="26650" rIns="26650" bIns="26650" anchor="t" anchorCtr="0">
            <a:noAutofit/>
          </a:bodyPr>
          <a:lstStyle/>
          <a:p>
            <a:pPr marL="0" marR="0" lvl="0" indent="-142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lang="en-US" sz="9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ullets">
    <p:bg>
      <p:bgPr>
        <a:solidFill>
          <a:srgbClr val="DBE2E8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1645295" y="669726"/>
            <a:ext cx="5853450" cy="380408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232147" marR="0" lvl="0" indent="36140" algn="l" rtl="0">
              <a:lnSpc>
                <a:spcPct val="100000"/>
              </a:lnSpc>
              <a:spcBef>
                <a:spcPts val="2203"/>
              </a:spcBef>
              <a:spcAft>
                <a:spcPts val="0"/>
              </a:spcAft>
              <a:buClr>
                <a:schemeClr val="accent5"/>
              </a:buClr>
              <a:buSzPct val="75000"/>
              <a:buFont typeface="Helvetica Neue Light"/>
              <a:buChar char="•"/>
              <a:defRPr sz="19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398817" marR="0" lvl="1" indent="34570" algn="l" rtl="0">
              <a:lnSpc>
                <a:spcPct val="100000"/>
              </a:lnSpc>
              <a:spcBef>
                <a:spcPts val="2203"/>
              </a:spcBef>
              <a:spcAft>
                <a:spcPts val="0"/>
              </a:spcAft>
              <a:buClr>
                <a:schemeClr val="accent5"/>
              </a:buClr>
              <a:buSzPct val="75000"/>
              <a:buFont typeface="Helvetica Neue Light"/>
              <a:buChar char="•"/>
              <a:defRPr sz="19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559534" marR="0" lvl="2" indent="38953" algn="l" rtl="0">
              <a:lnSpc>
                <a:spcPct val="100000"/>
              </a:lnSpc>
              <a:spcBef>
                <a:spcPts val="2203"/>
              </a:spcBef>
              <a:spcAft>
                <a:spcPts val="0"/>
              </a:spcAft>
              <a:buClr>
                <a:schemeClr val="accent5"/>
              </a:buClr>
              <a:buSzPct val="75000"/>
              <a:buFont typeface="Helvetica Neue Light"/>
              <a:buChar char="•"/>
              <a:defRPr sz="19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726204" marR="0" lvl="3" indent="37383" algn="l" rtl="0">
              <a:lnSpc>
                <a:spcPct val="100000"/>
              </a:lnSpc>
              <a:spcBef>
                <a:spcPts val="2203"/>
              </a:spcBef>
              <a:spcAft>
                <a:spcPts val="0"/>
              </a:spcAft>
              <a:buClr>
                <a:schemeClr val="accent5"/>
              </a:buClr>
              <a:buSzPct val="75000"/>
              <a:buFont typeface="Helvetica Neue Light"/>
              <a:buChar char="•"/>
              <a:defRPr sz="19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892874" marR="0" lvl="4" indent="35813" algn="l" rtl="0">
              <a:lnSpc>
                <a:spcPct val="100000"/>
              </a:lnSpc>
              <a:spcBef>
                <a:spcPts val="2203"/>
              </a:spcBef>
              <a:spcAft>
                <a:spcPts val="0"/>
              </a:spcAft>
              <a:buClr>
                <a:schemeClr val="accent5"/>
              </a:buClr>
              <a:buSzPct val="75000"/>
              <a:buFont typeface="Helvetica Neue Light"/>
              <a:buChar char="•"/>
              <a:defRPr sz="19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673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4475931" y="4878958"/>
            <a:ext cx="185400" cy="191742"/>
          </a:xfrm>
          <a:prstGeom prst="rect">
            <a:avLst/>
          </a:prstGeom>
          <a:noFill/>
          <a:ln>
            <a:noFill/>
          </a:ln>
        </p:spPr>
        <p:txBody>
          <a:bodyPr wrap="square" lIns="26650" tIns="26650" rIns="26650" bIns="26650" anchor="t" anchorCtr="0">
            <a:noAutofit/>
          </a:bodyPr>
          <a:lstStyle/>
          <a:p>
            <a:pPr marL="0" marR="0" lvl="0" indent="-142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lang="en-US" sz="9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Photo - 3 Up">
    <p:bg>
      <p:bgPr>
        <a:solidFill>
          <a:srgbClr val="DBE2E8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/>
          </p:cNvSpPr>
          <p:nvPr>
            <p:ph type="pic" idx="2"/>
          </p:nvPr>
        </p:nvSpPr>
        <p:spPr>
          <a:xfrm>
            <a:off x="4685854" y="2685604"/>
            <a:ext cx="2812800" cy="198905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673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83" name="Shape 183"/>
          <p:cNvSpPr>
            <a:spLocks noGrp="1"/>
          </p:cNvSpPr>
          <p:nvPr>
            <p:ph type="pic" idx="3"/>
          </p:nvPr>
        </p:nvSpPr>
        <p:spPr>
          <a:xfrm>
            <a:off x="4689133" y="468809"/>
            <a:ext cx="2812800" cy="198905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673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84" name="Shape 184"/>
          <p:cNvSpPr>
            <a:spLocks noGrp="1"/>
          </p:cNvSpPr>
          <p:nvPr>
            <p:ph type="pic" idx="4"/>
          </p:nvPr>
        </p:nvSpPr>
        <p:spPr>
          <a:xfrm>
            <a:off x="1645295" y="468809"/>
            <a:ext cx="2812800" cy="4205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673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4475931" y="4878958"/>
            <a:ext cx="185400" cy="191742"/>
          </a:xfrm>
          <a:prstGeom prst="rect">
            <a:avLst/>
          </a:prstGeom>
          <a:noFill/>
          <a:ln>
            <a:noFill/>
          </a:ln>
        </p:spPr>
        <p:txBody>
          <a:bodyPr wrap="square" lIns="26650" tIns="26650" rIns="26650" bIns="26650" anchor="t" anchorCtr="0">
            <a:noAutofit/>
          </a:bodyPr>
          <a:lstStyle/>
          <a:p>
            <a:pPr marL="0" marR="0" lvl="0" indent="-142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lang="en-US" sz="9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Quote">
    <p:bg>
      <p:bgPr>
        <a:solidFill>
          <a:srgbClr val="DBE2E8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1812727" y="3355330"/>
            <a:ext cx="5518500" cy="24780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31428"/>
              <a:buFont typeface="Helvetica Neue"/>
              <a:buNone/>
              <a:defRPr sz="1200" b="0" i="0" u="none" strike="noStrike" cap="none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673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body" idx="2"/>
          </p:nvPr>
        </p:nvSpPr>
        <p:spPr>
          <a:xfrm>
            <a:off x="1812727" y="2250132"/>
            <a:ext cx="5518500" cy="36196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31428"/>
              <a:buFont typeface="Helvetica Neue Light"/>
              <a:buNone/>
              <a:defRPr sz="19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673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4475931" y="4878958"/>
            <a:ext cx="185400" cy="191742"/>
          </a:xfrm>
          <a:prstGeom prst="rect">
            <a:avLst/>
          </a:prstGeom>
          <a:noFill/>
          <a:ln>
            <a:noFill/>
          </a:ln>
        </p:spPr>
        <p:txBody>
          <a:bodyPr wrap="square" lIns="26650" tIns="26650" rIns="26650" bIns="26650" anchor="t" anchorCtr="0">
            <a:noAutofit/>
          </a:bodyPr>
          <a:lstStyle/>
          <a:p>
            <a:pPr marL="0" marR="0" lvl="0" indent="-142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lang="en-US" sz="9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Photo">
    <p:bg>
      <p:bgPr>
        <a:solidFill>
          <a:srgbClr val="DBE2E8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/>
          </p:cNvSpPr>
          <p:nvPr>
            <p:ph type="pic" idx="2"/>
          </p:nvPr>
        </p:nvSpPr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673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4475931" y="4878958"/>
            <a:ext cx="185400" cy="191742"/>
          </a:xfrm>
          <a:prstGeom prst="rect">
            <a:avLst/>
          </a:prstGeom>
          <a:noFill/>
          <a:ln>
            <a:noFill/>
          </a:ln>
        </p:spPr>
        <p:txBody>
          <a:bodyPr wrap="square" lIns="26650" tIns="26650" rIns="26650" bIns="26650" anchor="t" anchorCtr="0">
            <a:noAutofit/>
          </a:bodyPr>
          <a:lstStyle/>
          <a:p>
            <a:pPr marL="0" marR="0" lvl="0" indent="-142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lang="en-US" sz="9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Subtitle copy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69950" cy="176175"/>
          </a:xfrm>
          <a:prstGeom prst="rect">
            <a:avLst/>
          </a:prstGeom>
          <a:noFill/>
          <a:ln>
            <a:noFill/>
          </a:ln>
        </p:spPr>
        <p:txBody>
          <a:bodyPr wrap="square" lIns="18950" tIns="18950" rIns="18950" bIns="18950" anchor="t" anchorCtr="0">
            <a:noAutofit/>
          </a:bodyPr>
          <a:lstStyle/>
          <a:p>
            <a:pPr marL="0" marR="0" lvl="0" indent="-142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 Light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lang="en-US" sz="9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Photo - Vertical">
    <p:bg>
      <p:bgPr>
        <a:solidFill>
          <a:srgbClr val="DBE2E8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pic" idx="2"/>
          </p:nvPr>
        </p:nvSpPr>
        <p:spPr>
          <a:xfrm>
            <a:off x="4685854" y="334863"/>
            <a:ext cx="2812800" cy="43398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673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645295" y="334888"/>
            <a:ext cx="2812800" cy="2102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25000"/>
              <a:buFont typeface="Helvetica Neue Light"/>
              <a:buNone/>
              <a:defRPr sz="31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673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645295" y="2511474"/>
            <a:ext cx="2812800" cy="216320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31428"/>
              <a:buFont typeface="Helvetica Neue Light"/>
              <a:buNone/>
              <a:defRPr sz="16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31428"/>
              <a:buFont typeface="Helvetica Neue Light"/>
              <a:buNone/>
              <a:defRPr sz="16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31428"/>
              <a:buFont typeface="Helvetica Neue Light"/>
              <a:buNone/>
              <a:defRPr sz="16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31428"/>
              <a:buFont typeface="Helvetica Neue Light"/>
              <a:buNone/>
              <a:defRPr sz="16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31428"/>
              <a:buFont typeface="Helvetica Neue Light"/>
              <a:buNone/>
              <a:defRPr sz="16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673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4475931" y="4878958"/>
            <a:ext cx="185400" cy="191742"/>
          </a:xfrm>
          <a:prstGeom prst="rect">
            <a:avLst/>
          </a:prstGeom>
          <a:noFill/>
          <a:ln>
            <a:noFill/>
          </a:ln>
        </p:spPr>
        <p:txBody>
          <a:bodyPr wrap="square" lIns="26575" tIns="26575" rIns="26575" bIns="26575" anchor="t" anchorCtr="0">
            <a:noAutofit/>
          </a:bodyPr>
          <a:lstStyle/>
          <a:p>
            <a:pPr marL="0" marR="0" lvl="0" indent="-142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lang="en-US" sz="9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bg>
      <p:bgPr>
        <a:solidFill>
          <a:srgbClr val="DBE2E8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1812727" y="863948"/>
            <a:ext cx="5518500" cy="174124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25000"/>
              <a:buFont typeface="Helvetica Neue Light"/>
              <a:buNone/>
              <a:defRPr sz="42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673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1812727" y="2652133"/>
            <a:ext cx="5518500" cy="59610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31428"/>
              <a:buFont typeface="Helvetica Neue Light"/>
              <a:buNone/>
              <a:defRPr sz="16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31428"/>
              <a:buFont typeface="Helvetica Neue Light"/>
              <a:buNone/>
              <a:defRPr sz="16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31428"/>
              <a:buFont typeface="Helvetica Neue Light"/>
              <a:buNone/>
              <a:defRPr sz="16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31428"/>
              <a:buFont typeface="Helvetica Neue Light"/>
              <a:buNone/>
              <a:defRPr sz="16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31428"/>
              <a:buFont typeface="Helvetica Neue Light"/>
              <a:buNone/>
              <a:defRPr sz="16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673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03" name="Shape 203"/>
          <p:cNvSpPr txBox="1">
            <a:spLocks noGrp="1"/>
          </p:cNvSpPr>
          <p:nvPr>
            <p:ph type="sldNum" idx="12"/>
          </p:nvPr>
        </p:nvSpPr>
        <p:spPr>
          <a:xfrm>
            <a:off x="4475931" y="4878958"/>
            <a:ext cx="185400" cy="191742"/>
          </a:xfrm>
          <a:prstGeom prst="rect">
            <a:avLst/>
          </a:prstGeom>
          <a:noFill/>
          <a:ln>
            <a:noFill/>
          </a:ln>
        </p:spPr>
        <p:txBody>
          <a:bodyPr wrap="square" lIns="26600" tIns="26600" rIns="26600" bIns="26600" anchor="t" anchorCtr="0">
            <a:noAutofit/>
          </a:bodyPr>
          <a:lstStyle/>
          <a:p>
            <a:pPr marL="0" marR="0" lvl="0" indent="-142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lang="en-US" sz="9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solidFill>
          <a:srgbClr val="DBE2E8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sldNum" idx="12"/>
          </p:nvPr>
        </p:nvSpPr>
        <p:spPr>
          <a:xfrm>
            <a:off x="4475931" y="4878958"/>
            <a:ext cx="185400" cy="191742"/>
          </a:xfrm>
          <a:prstGeom prst="rect">
            <a:avLst/>
          </a:prstGeom>
          <a:noFill/>
          <a:ln>
            <a:noFill/>
          </a:ln>
        </p:spPr>
        <p:txBody>
          <a:bodyPr wrap="square" lIns="26600" tIns="26600" rIns="26600" bIns="26600" anchor="t" anchorCtr="0">
            <a:noAutofit/>
          </a:bodyPr>
          <a:lstStyle/>
          <a:p>
            <a:pPr marL="0" marR="0" lvl="0" indent="-142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lang="en-US" sz="9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Photo - Horizontal">
    <p:bg>
      <p:bgPr>
        <a:solidFill>
          <a:srgbClr val="DBE2E8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/>
          </p:cNvSpPr>
          <p:nvPr>
            <p:ph type="pic" idx="2"/>
          </p:nvPr>
        </p:nvSpPr>
        <p:spPr>
          <a:xfrm>
            <a:off x="1990204" y="334879"/>
            <a:ext cx="5156850" cy="312090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673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1812727" y="3542853"/>
            <a:ext cx="5518500" cy="75013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25000"/>
              <a:buFont typeface="Helvetica Neue Light"/>
              <a:buNone/>
              <a:defRPr sz="42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673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1812727" y="4319752"/>
            <a:ext cx="5518500" cy="59610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31428"/>
              <a:buFont typeface="Helvetica Neue Light"/>
              <a:buNone/>
              <a:defRPr sz="16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31428"/>
              <a:buFont typeface="Helvetica Neue Light"/>
              <a:buNone/>
              <a:defRPr sz="16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31428"/>
              <a:buFont typeface="Helvetica Neue Light"/>
              <a:buNone/>
              <a:defRPr sz="16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31428"/>
              <a:buFont typeface="Helvetica Neue Light"/>
              <a:buNone/>
              <a:defRPr sz="16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31428"/>
              <a:buFont typeface="Helvetica Neue Light"/>
              <a:buNone/>
              <a:defRPr sz="16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673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sldNum" idx="12"/>
          </p:nvPr>
        </p:nvSpPr>
        <p:spPr>
          <a:xfrm>
            <a:off x="4475931" y="4875609"/>
            <a:ext cx="185400" cy="191742"/>
          </a:xfrm>
          <a:prstGeom prst="rect">
            <a:avLst/>
          </a:prstGeom>
          <a:noFill/>
          <a:ln>
            <a:noFill/>
          </a:ln>
        </p:spPr>
        <p:txBody>
          <a:bodyPr wrap="square" lIns="26600" tIns="26600" rIns="26600" bIns="26600" anchor="t" anchorCtr="0">
            <a:noAutofit/>
          </a:bodyPr>
          <a:lstStyle/>
          <a:p>
            <a:pPr marL="0" marR="0" lvl="0" indent="-142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lang="en-US" sz="9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- Center">
    <p:bg>
      <p:bgPr>
        <a:solidFill>
          <a:srgbClr val="DBE2E8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1812727" y="1701105"/>
            <a:ext cx="5518500" cy="174124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25000"/>
              <a:buFont typeface="Helvetica Neue Light"/>
              <a:buNone/>
              <a:defRPr sz="42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673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sldNum" idx="12"/>
          </p:nvPr>
        </p:nvSpPr>
        <p:spPr>
          <a:xfrm>
            <a:off x="4475931" y="4878958"/>
            <a:ext cx="185400" cy="191742"/>
          </a:xfrm>
          <a:prstGeom prst="rect">
            <a:avLst/>
          </a:prstGeom>
          <a:noFill/>
          <a:ln>
            <a:noFill/>
          </a:ln>
        </p:spPr>
        <p:txBody>
          <a:bodyPr wrap="square" lIns="26600" tIns="26600" rIns="26600" bIns="26600" anchor="t" anchorCtr="0">
            <a:noAutofit/>
          </a:bodyPr>
          <a:lstStyle/>
          <a:p>
            <a:pPr marL="0" marR="0" lvl="0" indent="-142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lang="en-US" sz="9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Photo - Vertical">
    <p:bg>
      <p:bgPr>
        <a:solidFill>
          <a:srgbClr val="DBE2E8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/>
          </p:cNvSpPr>
          <p:nvPr>
            <p:ph type="pic" idx="2"/>
          </p:nvPr>
        </p:nvSpPr>
        <p:spPr>
          <a:xfrm>
            <a:off x="4685854" y="334863"/>
            <a:ext cx="2812800" cy="43398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673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1645295" y="334879"/>
            <a:ext cx="2812800" cy="2102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25000"/>
              <a:buFont typeface="Helvetica Neue Light"/>
              <a:buNone/>
              <a:defRPr sz="31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673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1645295" y="2511474"/>
            <a:ext cx="2812800" cy="216320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31428"/>
              <a:buFont typeface="Helvetica Neue Light"/>
              <a:buNone/>
              <a:defRPr sz="16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31428"/>
              <a:buFont typeface="Helvetica Neue Light"/>
              <a:buNone/>
              <a:defRPr sz="16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31428"/>
              <a:buFont typeface="Helvetica Neue Light"/>
              <a:buNone/>
              <a:defRPr sz="16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31428"/>
              <a:buFont typeface="Helvetica Neue Light"/>
              <a:buNone/>
              <a:defRPr sz="16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31428"/>
              <a:buFont typeface="Helvetica Neue Light"/>
              <a:buNone/>
              <a:defRPr sz="16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673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18" name="Shape 218"/>
          <p:cNvSpPr txBox="1">
            <a:spLocks noGrp="1"/>
          </p:cNvSpPr>
          <p:nvPr>
            <p:ph type="sldNum" idx="12"/>
          </p:nvPr>
        </p:nvSpPr>
        <p:spPr>
          <a:xfrm>
            <a:off x="4475931" y="4878958"/>
            <a:ext cx="185400" cy="191742"/>
          </a:xfrm>
          <a:prstGeom prst="rect">
            <a:avLst/>
          </a:prstGeom>
          <a:noFill/>
          <a:ln>
            <a:noFill/>
          </a:ln>
        </p:spPr>
        <p:txBody>
          <a:bodyPr wrap="square" lIns="26600" tIns="26600" rIns="26600" bIns="26600" anchor="t" anchorCtr="0">
            <a:noAutofit/>
          </a:bodyPr>
          <a:lstStyle/>
          <a:p>
            <a:pPr marL="0" marR="0" lvl="0" indent="-142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lang="en-US" sz="9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- Top">
    <p:bg>
      <p:bgPr>
        <a:solidFill>
          <a:srgbClr val="DBE2E8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1645295" y="234404"/>
            <a:ext cx="5853450" cy="113855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25000"/>
              <a:buFont typeface="Helvetica Neue Light"/>
              <a:buNone/>
              <a:defRPr sz="42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673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21" name="Shape 221"/>
          <p:cNvSpPr txBox="1">
            <a:spLocks noGrp="1"/>
          </p:cNvSpPr>
          <p:nvPr>
            <p:ph type="sldNum" idx="12"/>
          </p:nvPr>
        </p:nvSpPr>
        <p:spPr>
          <a:xfrm>
            <a:off x="4475931" y="4878958"/>
            <a:ext cx="185400" cy="191742"/>
          </a:xfrm>
          <a:prstGeom prst="rect">
            <a:avLst/>
          </a:prstGeom>
          <a:noFill/>
          <a:ln>
            <a:noFill/>
          </a:ln>
        </p:spPr>
        <p:txBody>
          <a:bodyPr wrap="square" lIns="26600" tIns="26600" rIns="26600" bIns="26600" anchor="t" anchorCtr="0">
            <a:noAutofit/>
          </a:bodyPr>
          <a:lstStyle/>
          <a:p>
            <a:pPr marL="0" marR="0" lvl="0" indent="-142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lang="en-US" sz="9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&amp; Bullets">
    <p:bg>
      <p:bgPr>
        <a:solidFill>
          <a:srgbClr val="DBE2E8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1645295" y="234404"/>
            <a:ext cx="5853450" cy="113855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25000"/>
              <a:buFont typeface="Helvetica Neue Light"/>
              <a:buNone/>
              <a:defRPr sz="42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673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1645295" y="1372939"/>
            <a:ext cx="5853450" cy="331517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231694" marR="0" lvl="0" indent="36593" algn="l" rtl="0">
              <a:lnSpc>
                <a:spcPct val="100000"/>
              </a:lnSpc>
              <a:spcBef>
                <a:spcPts val="2203"/>
              </a:spcBef>
              <a:spcAft>
                <a:spcPts val="0"/>
              </a:spcAft>
              <a:buClr>
                <a:schemeClr val="accent5"/>
              </a:buClr>
              <a:buSzPct val="75000"/>
              <a:buFont typeface="Helvetica Neue Light"/>
              <a:buChar char="•"/>
              <a:defRPr sz="19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398036" marR="0" lvl="1" indent="35351" algn="l" rtl="0">
              <a:lnSpc>
                <a:spcPct val="100000"/>
              </a:lnSpc>
              <a:spcBef>
                <a:spcPts val="2203"/>
              </a:spcBef>
              <a:spcAft>
                <a:spcPts val="0"/>
              </a:spcAft>
              <a:buClr>
                <a:schemeClr val="accent5"/>
              </a:buClr>
              <a:buSzPct val="75000"/>
              <a:buFont typeface="Helvetica Neue Light"/>
              <a:buChar char="•"/>
              <a:defRPr sz="19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558444" marR="0" lvl="2" indent="40043" algn="l" rtl="0">
              <a:lnSpc>
                <a:spcPct val="100000"/>
              </a:lnSpc>
              <a:spcBef>
                <a:spcPts val="2203"/>
              </a:spcBef>
              <a:spcAft>
                <a:spcPts val="0"/>
              </a:spcAft>
              <a:buClr>
                <a:schemeClr val="accent5"/>
              </a:buClr>
              <a:buSzPct val="75000"/>
              <a:buFont typeface="Helvetica Neue Light"/>
              <a:buChar char="•"/>
              <a:defRPr sz="19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724780" marR="0" lvl="3" indent="38807" algn="l" rtl="0">
              <a:lnSpc>
                <a:spcPct val="100000"/>
              </a:lnSpc>
              <a:spcBef>
                <a:spcPts val="2203"/>
              </a:spcBef>
              <a:spcAft>
                <a:spcPts val="0"/>
              </a:spcAft>
              <a:buClr>
                <a:schemeClr val="accent5"/>
              </a:buClr>
              <a:buSzPct val="75000"/>
              <a:buFont typeface="Helvetica Neue Light"/>
              <a:buChar char="•"/>
              <a:defRPr sz="19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891130" marR="0" lvl="4" indent="24857" algn="l" rtl="0">
              <a:lnSpc>
                <a:spcPct val="100000"/>
              </a:lnSpc>
              <a:spcBef>
                <a:spcPts val="2203"/>
              </a:spcBef>
              <a:spcAft>
                <a:spcPts val="0"/>
              </a:spcAft>
              <a:buClr>
                <a:schemeClr val="accent5"/>
              </a:buClr>
              <a:buSzPct val="75000"/>
              <a:buFont typeface="Helvetica Neue Light"/>
              <a:buChar char="•"/>
              <a:defRPr sz="19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673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25" name="Shape 225"/>
          <p:cNvSpPr txBox="1">
            <a:spLocks noGrp="1"/>
          </p:cNvSpPr>
          <p:nvPr>
            <p:ph type="sldNum" idx="12"/>
          </p:nvPr>
        </p:nvSpPr>
        <p:spPr>
          <a:xfrm>
            <a:off x="4475931" y="4878958"/>
            <a:ext cx="185400" cy="191742"/>
          </a:xfrm>
          <a:prstGeom prst="rect">
            <a:avLst/>
          </a:prstGeom>
          <a:noFill/>
          <a:ln>
            <a:noFill/>
          </a:ln>
        </p:spPr>
        <p:txBody>
          <a:bodyPr wrap="square" lIns="26600" tIns="26600" rIns="26600" bIns="26600" anchor="t" anchorCtr="0">
            <a:noAutofit/>
          </a:bodyPr>
          <a:lstStyle/>
          <a:p>
            <a:pPr marL="0" marR="0" lvl="0" indent="-142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lang="en-US" sz="9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, Bullets &amp; Photo">
    <p:bg>
      <p:bgPr>
        <a:solidFill>
          <a:srgbClr val="DBE2E8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/>
          </p:cNvSpPr>
          <p:nvPr>
            <p:ph type="pic" idx="2"/>
          </p:nvPr>
        </p:nvSpPr>
        <p:spPr>
          <a:xfrm>
            <a:off x="4685854" y="1372939"/>
            <a:ext cx="2812800" cy="331517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673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1645295" y="234404"/>
            <a:ext cx="5853450" cy="113855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25000"/>
              <a:buFont typeface="Helvetica Neue Light"/>
              <a:buNone/>
              <a:defRPr sz="42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673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1645295" y="1372939"/>
            <a:ext cx="2812800" cy="331517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118809" marR="0" lvl="0" indent="18470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34393D"/>
              </a:buClr>
              <a:buSzPct val="76190"/>
              <a:buFont typeface="Open Sans"/>
              <a:buChar char="•"/>
              <a:defRPr sz="1000" b="0" i="0" u="none" strike="noStrike" cap="none">
                <a:solidFill>
                  <a:srgbClr val="34393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243572" marR="0" lvl="1" indent="20708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34393D"/>
              </a:buClr>
              <a:buSzPct val="76190"/>
              <a:buFont typeface="Open Sans"/>
              <a:buChar char="•"/>
              <a:defRPr sz="1000" b="0" i="0" u="none" strike="noStrike" cap="none">
                <a:solidFill>
                  <a:srgbClr val="34393D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374271" marR="0" lvl="2" indent="17009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34393D"/>
              </a:buClr>
              <a:buSzPct val="76190"/>
              <a:buFont typeface="Open Sans"/>
              <a:buChar char="•"/>
              <a:defRPr sz="1000" b="0" i="0" u="none" strike="noStrike" cap="none">
                <a:solidFill>
                  <a:srgbClr val="34393D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499033" marR="0" lvl="3" indent="19247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34393D"/>
              </a:buClr>
              <a:buSzPct val="76190"/>
              <a:buFont typeface="Open Sans"/>
              <a:buChar char="•"/>
              <a:defRPr sz="1000" b="0" i="0" u="none" strike="noStrike" cap="none">
                <a:solidFill>
                  <a:srgbClr val="34393D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629732" marR="0" lvl="4" indent="15548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34393D"/>
              </a:buClr>
              <a:buSzPct val="76190"/>
              <a:buFont typeface="Open Sans"/>
              <a:buChar char="•"/>
              <a:defRPr sz="1000" b="0" i="0" u="none" strike="noStrike" cap="none">
                <a:solidFill>
                  <a:srgbClr val="34393D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673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30" name="Shape 230"/>
          <p:cNvSpPr txBox="1">
            <a:spLocks noGrp="1"/>
          </p:cNvSpPr>
          <p:nvPr>
            <p:ph type="sldNum" idx="12"/>
          </p:nvPr>
        </p:nvSpPr>
        <p:spPr>
          <a:xfrm>
            <a:off x="4475931" y="4878958"/>
            <a:ext cx="185400" cy="191742"/>
          </a:xfrm>
          <a:prstGeom prst="rect">
            <a:avLst/>
          </a:prstGeom>
          <a:noFill/>
          <a:ln>
            <a:noFill/>
          </a:ln>
        </p:spPr>
        <p:txBody>
          <a:bodyPr wrap="square" lIns="26600" tIns="26600" rIns="26600" bIns="26600" anchor="t" anchorCtr="0">
            <a:noAutofit/>
          </a:bodyPr>
          <a:lstStyle/>
          <a:p>
            <a:pPr marL="0" marR="0" lvl="0" indent="-142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lang="en-US" sz="9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ullets">
    <p:bg>
      <p:bgPr>
        <a:solidFill>
          <a:srgbClr val="DBE2E8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1645295" y="669727"/>
            <a:ext cx="5853450" cy="380408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231694" marR="0" lvl="0" indent="36593" algn="l" rtl="0">
              <a:lnSpc>
                <a:spcPct val="100000"/>
              </a:lnSpc>
              <a:spcBef>
                <a:spcPts val="2203"/>
              </a:spcBef>
              <a:spcAft>
                <a:spcPts val="0"/>
              </a:spcAft>
              <a:buClr>
                <a:schemeClr val="accent5"/>
              </a:buClr>
              <a:buSzPct val="75000"/>
              <a:buFont typeface="Helvetica Neue Light"/>
              <a:buChar char="•"/>
              <a:defRPr sz="19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398036" marR="0" lvl="1" indent="35351" algn="l" rtl="0">
              <a:lnSpc>
                <a:spcPct val="100000"/>
              </a:lnSpc>
              <a:spcBef>
                <a:spcPts val="2203"/>
              </a:spcBef>
              <a:spcAft>
                <a:spcPts val="0"/>
              </a:spcAft>
              <a:buClr>
                <a:schemeClr val="accent5"/>
              </a:buClr>
              <a:buSzPct val="75000"/>
              <a:buFont typeface="Helvetica Neue Light"/>
              <a:buChar char="•"/>
              <a:defRPr sz="19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558444" marR="0" lvl="2" indent="40043" algn="l" rtl="0">
              <a:lnSpc>
                <a:spcPct val="100000"/>
              </a:lnSpc>
              <a:spcBef>
                <a:spcPts val="2203"/>
              </a:spcBef>
              <a:spcAft>
                <a:spcPts val="0"/>
              </a:spcAft>
              <a:buClr>
                <a:schemeClr val="accent5"/>
              </a:buClr>
              <a:buSzPct val="75000"/>
              <a:buFont typeface="Helvetica Neue Light"/>
              <a:buChar char="•"/>
              <a:defRPr sz="19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724780" marR="0" lvl="3" indent="38807" algn="l" rtl="0">
              <a:lnSpc>
                <a:spcPct val="100000"/>
              </a:lnSpc>
              <a:spcBef>
                <a:spcPts val="2203"/>
              </a:spcBef>
              <a:spcAft>
                <a:spcPts val="0"/>
              </a:spcAft>
              <a:buClr>
                <a:schemeClr val="accent5"/>
              </a:buClr>
              <a:buSzPct val="75000"/>
              <a:buFont typeface="Helvetica Neue Light"/>
              <a:buChar char="•"/>
              <a:defRPr sz="19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891130" marR="0" lvl="4" indent="24857" algn="l" rtl="0">
              <a:lnSpc>
                <a:spcPct val="100000"/>
              </a:lnSpc>
              <a:spcBef>
                <a:spcPts val="2203"/>
              </a:spcBef>
              <a:spcAft>
                <a:spcPts val="0"/>
              </a:spcAft>
              <a:buClr>
                <a:schemeClr val="accent5"/>
              </a:buClr>
              <a:buSzPct val="75000"/>
              <a:buFont typeface="Helvetica Neue Light"/>
              <a:buChar char="•"/>
              <a:defRPr sz="19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673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33" name="Shape 233"/>
          <p:cNvSpPr txBox="1">
            <a:spLocks noGrp="1"/>
          </p:cNvSpPr>
          <p:nvPr>
            <p:ph type="sldNum" idx="12"/>
          </p:nvPr>
        </p:nvSpPr>
        <p:spPr>
          <a:xfrm>
            <a:off x="4475931" y="4878958"/>
            <a:ext cx="185400" cy="191742"/>
          </a:xfrm>
          <a:prstGeom prst="rect">
            <a:avLst/>
          </a:prstGeom>
          <a:noFill/>
          <a:ln>
            <a:noFill/>
          </a:ln>
        </p:spPr>
        <p:txBody>
          <a:bodyPr wrap="square" lIns="26600" tIns="26600" rIns="26600" bIns="26600" anchor="t" anchorCtr="0">
            <a:noAutofit/>
          </a:bodyPr>
          <a:lstStyle/>
          <a:p>
            <a:pPr marL="0" marR="0" lvl="0" indent="-142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lang="en-US" sz="9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Photo - 3 Up">
    <p:bg>
      <p:bgPr>
        <a:solidFill>
          <a:srgbClr val="DBE2E8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/>
          </p:cNvSpPr>
          <p:nvPr>
            <p:ph type="pic" idx="2"/>
          </p:nvPr>
        </p:nvSpPr>
        <p:spPr>
          <a:xfrm>
            <a:off x="4685854" y="2685604"/>
            <a:ext cx="2812800" cy="198905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673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36" name="Shape 236"/>
          <p:cNvSpPr>
            <a:spLocks noGrp="1"/>
          </p:cNvSpPr>
          <p:nvPr>
            <p:ph type="pic" idx="3"/>
          </p:nvPr>
        </p:nvSpPr>
        <p:spPr>
          <a:xfrm>
            <a:off x="4689133" y="468809"/>
            <a:ext cx="2812800" cy="198905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673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37" name="Shape 237"/>
          <p:cNvSpPr>
            <a:spLocks noGrp="1"/>
          </p:cNvSpPr>
          <p:nvPr>
            <p:ph type="pic" idx="4"/>
          </p:nvPr>
        </p:nvSpPr>
        <p:spPr>
          <a:xfrm>
            <a:off x="1645295" y="468809"/>
            <a:ext cx="2812800" cy="4205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673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38" name="Shape 238"/>
          <p:cNvSpPr txBox="1">
            <a:spLocks noGrp="1"/>
          </p:cNvSpPr>
          <p:nvPr>
            <p:ph type="sldNum" idx="12"/>
          </p:nvPr>
        </p:nvSpPr>
        <p:spPr>
          <a:xfrm>
            <a:off x="4475931" y="4878958"/>
            <a:ext cx="185400" cy="191742"/>
          </a:xfrm>
          <a:prstGeom prst="rect">
            <a:avLst/>
          </a:prstGeom>
          <a:noFill/>
          <a:ln>
            <a:noFill/>
          </a:ln>
        </p:spPr>
        <p:txBody>
          <a:bodyPr wrap="square" lIns="26600" tIns="26600" rIns="26600" bIns="26600" anchor="t" anchorCtr="0">
            <a:noAutofit/>
          </a:bodyPr>
          <a:lstStyle/>
          <a:p>
            <a:pPr marL="0" marR="0" lvl="0" indent="-142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lang="en-US" sz="9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- Top">
    <p:bg>
      <p:bgPr>
        <a:solidFill>
          <a:srgbClr val="DBE2E8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645295" y="234404"/>
            <a:ext cx="5853450" cy="113855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25000"/>
              <a:buFont typeface="Helvetica Neue Light"/>
              <a:buNone/>
              <a:defRPr sz="42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673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4475931" y="4878958"/>
            <a:ext cx="185400" cy="191742"/>
          </a:xfrm>
          <a:prstGeom prst="rect">
            <a:avLst/>
          </a:prstGeom>
          <a:noFill/>
          <a:ln>
            <a:noFill/>
          </a:ln>
        </p:spPr>
        <p:txBody>
          <a:bodyPr wrap="square" lIns="26575" tIns="26575" rIns="26575" bIns="26575" anchor="t" anchorCtr="0">
            <a:noAutofit/>
          </a:bodyPr>
          <a:lstStyle/>
          <a:p>
            <a:pPr marL="0" marR="0" lvl="0" indent="-142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lang="en-US" sz="9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Quote">
    <p:bg>
      <p:bgPr>
        <a:solidFill>
          <a:srgbClr val="DBE2E8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1812727" y="3355346"/>
            <a:ext cx="5518500" cy="24780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31428"/>
              <a:buFont typeface="Helvetica Neue"/>
              <a:buNone/>
              <a:defRPr sz="1200" b="0" i="0" u="none" strike="noStrike" cap="none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673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41" name="Shape 241"/>
          <p:cNvSpPr txBox="1">
            <a:spLocks noGrp="1"/>
          </p:cNvSpPr>
          <p:nvPr>
            <p:ph type="body" idx="2"/>
          </p:nvPr>
        </p:nvSpPr>
        <p:spPr>
          <a:xfrm>
            <a:off x="1812727" y="2250148"/>
            <a:ext cx="5518500" cy="36196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31428"/>
              <a:buFont typeface="Helvetica Neue Light"/>
              <a:buNone/>
              <a:defRPr sz="19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673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42" name="Shape 242"/>
          <p:cNvSpPr txBox="1">
            <a:spLocks noGrp="1"/>
          </p:cNvSpPr>
          <p:nvPr>
            <p:ph type="sldNum" idx="12"/>
          </p:nvPr>
        </p:nvSpPr>
        <p:spPr>
          <a:xfrm>
            <a:off x="4475931" y="4878958"/>
            <a:ext cx="185400" cy="191742"/>
          </a:xfrm>
          <a:prstGeom prst="rect">
            <a:avLst/>
          </a:prstGeom>
          <a:noFill/>
          <a:ln>
            <a:noFill/>
          </a:ln>
        </p:spPr>
        <p:txBody>
          <a:bodyPr wrap="square" lIns="26600" tIns="26600" rIns="26600" bIns="26600" anchor="t" anchorCtr="0">
            <a:noAutofit/>
          </a:bodyPr>
          <a:lstStyle/>
          <a:p>
            <a:pPr marL="0" marR="0" lvl="0" indent="-142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lang="en-US" sz="9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Photo">
    <p:bg>
      <p:bgPr>
        <a:solidFill>
          <a:srgbClr val="DBE2E8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/>
          </p:cNvSpPr>
          <p:nvPr>
            <p:ph type="pic" idx="2"/>
          </p:nvPr>
        </p:nvSpPr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673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sldNum" idx="12"/>
          </p:nvPr>
        </p:nvSpPr>
        <p:spPr>
          <a:xfrm>
            <a:off x="4475931" y="4878958"/>
            <a:ext cx="185400" cy="191742"/>
          </a:xfrm>
          <a:prstGeom prst="rect">
            <a:avLst/>
          </a:prstGeom>
          <a:noFill/>
          <a:ln>
            <a:noFill/>
          </a:ln>
        </p:spPr>
        <p:txBody>
          <a:bodyPr wrap="square" lIns="26600" tIns="26600" rIns="26600" bIns="26600" anchor="t" anchorCtr="0">
            <a:noAutofit/>
          </a:bodyPr>
          <a:lstStyle/>
          <a:p>
            <a:pPr marL="0" marR="0" lvl="0" indent="-142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lang="en-US" sz="9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Subtitle copy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sldNum" idx="12"/>
          </p:nvPr>
        </p:nvSpPr>
        <p:spPr>
          <a:xfrm>
            <a:off x="4484637" y="4905376"/>
            <a:ext cx="169950" cy="176175"/>
          </a:xfrm>
          <a:prstGeom prst="rect">
            <a:avLst/>
          </a:prstGeom>
          <a:noFill/>
          <a:ln>
            <a:noFill/>
          </a:ln>
        </p:spPr>
        <p:txBody>
          <a:bodyPr wrap="square" lIns="18925" tIns="18925" rIns="18925" bIns="18925" anchor="t" anchorCtr="0">
            <a:noAutofit/>
          </a:bodyPr>
          <a:lstStyle/>
          <a:p>
            <a:pPr marL="0" marR="0" lvl="0" indent="-142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 Light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lang="en-US" sz="9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&amp; Bullets">
    <p:bg>
      <p:bgPr>
        <a:solidFill>
          <a:srgbClr val="DBE2E8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1645295" y="234404"/>
            <a:ext cx="5853450" cy="113855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25000"/>
              <a:buFont typeface="Helvetica Neue Light"/>
              <a:buNone/>
              <a:defRPr sz="42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673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1645295" y="1372939"/>
            <a:ext cx="5853450" cy="331517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231441" marR="0" lvl="0" indent="36846" algn="l" rtl="0">
              <a:lnSpc>
                <a:spcPct val="100000"/>
              </a:lnSpc>
              <a:spcBef>
                <a:spcPts val="2203"/>
              </a:spcBef>
              <a:spcAft>
                <a:spcPts val="0"/>
              </a:spcAft>
              <a:buClr>
                <a:schemeClr val="accent5"/>
              </a:buClr>
              <a:buSzPct val="75000"/>
              <a:buFont typeface="Helvetica Neue Light"/>
              <a:buChar char="•"/>
              <a:defRPr sz="19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397597" marR="0" lvl="1" indent="35790" algn="l" rtl="0">
              <a:lnSpc>
                <a:spcPct val="100000"/>
              </a:lnSpc>
              <a:spcBef>
                <a:spcPts val="2203"/>
              </a:spcBef>
              <a:spcAft>
                <a:spcPts val="0"/>
              </a:spcAft>
              <a:buClr>
                <a:schemeClr val="accent5"/>
              </a:buClr>
              <a:buSzPct val="75000"/>
              <a:buFont typeface="Helvetica Neue Light"/>
              <a:buChar char="•"/>
              <a:defRPr sz="19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557832" marR="0" lvl="2" indent="40655" algn="l" rtl="0">
              <a:lnSpc>
                <a:spcPct val="100000"/>
              </a:lnSpc>
              <a:spcBef>
                <a:spcPts val="2203"/>
              </a:spcBef>
              <a:spcAft>
                <a:spcPts val="0"/>
              </a:spcAft>
              <a:buClr>
                <a:schemeClr val="accent5"/>
              </a:buClr>
              <a:buSzPct val="75000"/>
              <a:buFont typeface="Helvetica Neue Light"/>
              <a:buChar char="•"/>
              <a:defRPr sz="19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723980" marR="0" lvl="3" indent="39607" algn="l" rtl="0">
              <a:lnSpc>
                <a:spcPct val="100000"/>
              </a:lnSpc>
              <a:spcBef>
                <a:spcPts val="2203"/>
              </a:spcBef>
              <a:spcAft>
                <a:spcPts val="0"/>
              </a:spcAft>
              <a:buClr>
                <a:schemeClr val="accent5"/>
              </a:buClr>
              <a:buSzPct val="75000"/>
              <a:buFont typeface="Helvetica Neue Light"/>
              <a:buChar char="•"/>
              <a:defRPr sz="19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890148" marR="0" lvl="4" indent="25838" algn="l" rtl="0">
              <a:lnSpc>
                <a:spcPct val="100000"/>
              </a:lnSpc>
              <a:spcBef>
                <a:spcPts val="2203"/>
              </a:spcBef>
              <a:spcAft>
                <a:spcPts val="0"/>
              </a:spcAft>
              <a:buClr>
                <a:schemeClr val="accent5"/>
              </a:buClr>
              <a:buSzPct val="75000"/>
              <a:buFont typeface="Helvetica Neue Light"/>
              <a:buChar char="•"/>
              <a:defRPr sz="19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673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4475931" y="4878958"/>
            <a:ext cx="185400" cy="191742"/>
          </a:xfrm>
          <a:prstGeom prst="rect">
            <a:avLst/>
          </a:prstGeom>
          <a:noFill/>
          <a:ln>
            <a:noFill/>
          </a:ln>
        </p:spPr>
        <p:txBody>
          <a:bodyPr wrap="square" lIns="26575" tIns="26575" rIns="26575" bIns="26575" anchor="t" anchorCtr="0">
            <a:noAutofit/>
          </a:bodyPr>
          <a:lstStyle/>
          <a:p>
            <a:pPr marL="0" marR="0" lvl="0" indent="-142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lang="en-US" sz="9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, Bullets &amp; Photo">
    <p:bg>
      <p:bgPr>
        <a:solidFill>
          <a:srgbClr val="DBE2E8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pic" idx="2"/>
          </p:nvPr>
        </p:nvSpPr>
        <p:spPr>
          <a:xfrm>
            <a:off x="4685854" y="1372939"/>
            <a:ext cx="2812800" cy="331517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673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1645295" y="234404"/>
            <a:ext cx="5853450" cy="113855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25000"/>
              <a:buFont typeface="Helvetica Neue Light"/>
              <a:buNone/>
              <a:defRPr sz="42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673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1645295" y="1372939"/>
            <a:ext cx="2812800" cy="331517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118675" marR="0" lvl="0" indent="18605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34393D"/>
              </a:buClr>
              <a:buSzPct val="76190"/>
              <a:buFont typeface="Open Sans"/>
              <a:buChar char="•"/>
              <a:defRPr sz="1000" b="0" i="0" u="none" strike="noStrike" cap="none">
                <a:solidFill>
                  <a:srgbClr val="34393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243302" marR="0" lvl="1" indent="20978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34393D"/>
              </a:buClr>
              <a:buSzPct val="76190"/>
              <a:buFont typeface="Open Sans"/>
              <a:buChar char="•"/>
              <a:defRPr sz="1000" b="0" i="0" u="none" strike="noStrike" cap="none">
                <a:solidFill>
                  <a:srgbClr val="34393D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373857" marR="0" lvl="2" indent="17423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34393D"/>
              </a:buClr>
              <a:buSzPct val="76190"/>
              <a:buFont typeface="Open Sans"/>
              <a:buChar char="•"/>
              <a:defRPr sz="1000" b="0" i="0" u="none" strike="noStrike" cap="none">
                <a:solidFill>
                  <a:srgbClr val="34393D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498484" marR="0" lvl="3" indent="19796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34393D"/>
              </a:buClr>
              <a:buSzPct val="76190"/>
              <a:buFont typeface="Open Sans"/>
              <a:buChar char="•"/>
              <a:defRPr sz="1000" b="0" i="0" u="none" strike="noStrike" cap="none">
                <a:solidFill>
                  <a:srgbClr val="34393D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629039" marR="0" lvl="4" indent="16241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34393D"/>
              </a:buClr>
              <a:buSzPct val="76190"/>
              <a:buFont typeface="Open Sans"/>
              <a:buChar char="•"/>
              <a:defRPr sz="1000" b="0" i="0" u="none" strike="noStrike" cap="none">
                <a:solidFill>
                  <a:srgbClr val="34393D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673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4475931" y="4878958"/>
            <a:ext cx="185400" cy="191742"/>
          </a:xfrm>
          <a:prstGeom prst="rect">
            <a:avLst/>
          </a:prstGeom>
          <a:noFill/>
          <a:ln>
            <a:noFill/>
          </a:ln>
        </p:spPr>
        <p:txBody>
          <a:bodyPr wrap="square" lIns="26575" tIns="26575" rIns="26575" bIns="26575" anchor="t" anchorCtr="0">
            <a:noAutofit/>
          </a:bodyPr>
          <a:lstStyle/>
          <a:p>
            <a:pPr marL="0" marR="0" lvl="0" indent="-142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lang="en-US" sz="9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ullets">
    <p:bg>
      <p:bgPr>
        <a:solidFill>
          <a:srgbClr val="DBE2E8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1645295" y="669727"/>
            <a:ext cx="5853450" cy="380408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231441" marR="0" lvl="0" indent="36846" algn="l" rtl="0">
              <a:lnSpc>
                <a:spcPct val="100000"/>
              </a:lnSpc>
              <a:spcBef>
                <a:spcPts val="2203"/>
              </a:spcBef>
              <a:spcAft>
                <a:spcPts val="0"/>
              </a:spcAft>
              <a:buClr>
                <a:schemeClr val="accent5"/>
              </a:buClr>
              <a:buSzPct val="75000"/>
              <a:buFont typeface="Helvetica Neue Light"/>
              <a:buChar char="•"/>
              <a:defRPr sz="19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397597" marR="0" lvl="1" indent="35790" algn="l" rtl="0">
              <a:lnSpc>
                <a:spcPct val="100000"/>
              </a:lnSpc>
              <a:spcBef>
                <a:spcPts val="2203"/>
              </a:spcBef>
              <a:spcAft>
                <a:spcPts val="0"/>
              </a:spcAft>
              <a:buClr>
                <a:schemeClr val="accent5"/>
              </a:buClr>
              <a:buSzPct val="75000"/>
              <a:buFont typeface="Helvetica Neue Light"/>
              <a:buChar char="•"/>
              <a:defRPr sz="19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557832" marR="0" lvl="2" indent="40655" algn="l" rtl="0">
              <a:lnSpc>
                <a:spcPct val="100000"/>
              </a:lnSpc>
              <a:spcBef>
                <a:spcPts val="2203"/>
              </a:spcBef>
              <a:spcAft>
                <a:spcPts val="0"/>
              </a:spcAft>
              <a:buClr>
                <a:schemeClr val="accent5"/>
              </a:buClr>
              <a:buSzPct val="75000"/>
              <a:buFont typeface="Helvetica Neue Light"/>
              <a:buChar char="•"/>
              <a:defRPr sz="19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723980" marR="0" lvl="3" indent="39607" algn="l" rtl="0">
              <a:lnSpc>
                <a:spcPct val="100000"/>
              </a:lnSpc>
              <a:spcBef>
                <a:spcPts val="2203"/>
              </a:spcBef>
              <a:spcAft>
                <a:spcPts val="0"/>
              </a:spcAft>
              <a:buClr>
                <a:schemeClr val="accent5"/>
              </a:buClr>
              <a:buSzPct val="75000"/>
              <a:buFont typeface="Helvetica Neue Light"/>
              <a:buChar char="•"/>
              <a:defRPr sz="19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890148" marR="0" lvl="4" indent="25838" algn="l" rtl="0">
              <a:lnSpc>
                <a:spcPct val="100000"/>
              </a:lnSpc>
              <a:spcBef>
                <a:spcPts val="2203"/>
              </a:spcBef>
              <a:spcAft>
                <a:spcPts val="0"/>
              </a:spcAft>
              <a:buClr>
                <a:schemeClr val="accent5"/>
              </a:buClr>
              <a:buSzPct val="75000"/>
              <a:buFont typeface="Helvetica Neue Light"/>
              <a:buChar char="•"/>
              <a:defRPr sz="19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673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4475931" y="4878958"/>
            <a:ext cx="185400" cy="191742"/>
          </a:xfrm>
          <a:prstGeom prst="rect">
            <a:avLst/>
          </a:prstGeom>
          <a:noFill/>
          <a:ln>
            <a:noFill/>
          </a:ln>
        </p:spPr>
        <p:txBody>
          <a:bodyPr wrap="square" lIns="26575" tIns="26575" rIns="26575" bIns="26575" anchor="t" anchorCtr="0">
            <a:noAutofit/>
          </a:bodyPr>
          <a:lstStyle/>
          <a:p>
            <a:pPr marL="0" marR="0" lvl="0" indent="-142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lang="en-US" sz="9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2E8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 descr="pasted-image.pdf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0" y="25"/>
            <a:ext cx="8998281" cy="513321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666750" y="862037"/>
            <a:ext cx="7810500" cy="174301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89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177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89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89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546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89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723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89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89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1092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89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1270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89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146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89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666750" y="2652712"/>
            <a:ext cx="7810500" cy="5953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69848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Char char="●"/>
              <a:defRPr sz="35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177800" marR="0" lvl="1" indent="-4445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Char char="○"/>
              <a:defRPr sz="35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368300" marR="0" lvl="2" indent="-23495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Char char="■"/>
              <a:defRPr sz="35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546100" marR="0" lvl="3" indent="-41275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Char char="●"/>
              <a:defRPr sz="35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723900" marR="0" lvl="4" indent="-59055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Char char="○"/>
              <a:defRPr sz="35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914400" marR="0" lvl="5" indent="-78105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Char char="■"/>
              <a:defRPr sz="35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1092200" marR="0" lvl="6" indent="-95885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Char char="●"/>
              <a:defRPr sz="35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1270000" marR="0" lvl="7" indent="-113665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Char char="○"/>
              <a:defRPr sz="35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1460500" marR="0" lvl="8" indent="-132715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Char char="■"/>
              <a:defRPr sz="35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4484637" y="4905376"/>
            <a:ext cx="169950" cy="176175"/>
          </a:xfrm>
          <a:prstGeom prst="rect">
            <a:avLst/>
          </a:prstGeom>
          <a:noFill/>
          <a:ln>
            <a:noFill/>
          </a:ln>
        </p:spPr>
        <p:txBody>
          <a:bodyPr wrap="square" lIns="18900" tIns="18900" rIns="18900" bIns="18900" anchor="t" anchorCtr="0">
            <a:noAutofit/>
          </a:bodyPr>
          <a:lstStyle/>
          <a:p>
            <a:pPr marL="0" marR="0" lvl="0" indent="-142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 Light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lang="en-US" sz="9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19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1143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●"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1" name="Shape 61"/>
          <p:cNvSpPr/>
          <p:nvPr/>
        </p:nvSpPr>
        <p:spPr>
          <a:xfrm>
            <a:off x="-12" y="493175"/>
            <a:ext cx="38100" cy="476400"/>
          </a:xfrm>
          <a:prstGeom prst="rect">
            <a:avLst/>
          </a:prstGeom>
          <a:solidFill>
            <a:srgbClr val="02B4E5"/>
          </a:solidFill>
          <a:ln>
            <a:noFill/>
          </a:ln>
        </p:spPr>
        <p:txBody>
          <a:bodyPr wrap="square" lIns="26675" tIns="26675" rIns="26675" bIns="26675" anchor="ctr" anchorCtr="0">
            <a:noAutofit/>
          </a:bodyPr>
          <a:lstStyle/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Helvetica Neue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2E8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hape 90" descr="pasted-image.pdf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0" y="5"/>
            <a:ext cx="8998281" cy="5133218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666750" y="862017"/>
            <a:ext cx="7810500" cy="174301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89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177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89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89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546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89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723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89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89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1092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89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1270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89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146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89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66750" y="2652712"/>
            <a:ext cx="7810500" cy="5953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69848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Char char="●"/>
              <a:defRPr sz="35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177800" marR="0" lvl="1" indent="-4445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Char char="○"/>
              <a:defRPr sz="35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368300" marR="0" lvl="2" indent="-23495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Char char="■"/>
              <a:defRPr sz="35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546100" marR="0" lvl="3" indent="-41275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Char char="●"/>
              <a:defRPr sz="35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723900" marR="0" lvl="4" indent="-59055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Char char="○"/>
              <a:defRPr sz="35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914400" marR="0" lvl="5" indent="-78105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Char char="■"/>
              <a:defRPr sz="35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1092200" marR="0" lvl="6" indent="-95885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Char char="●"/>
              <a:defRPr sz="35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1270000" marR="0" lvl="7" indent="-113665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Char char="○"/>
              <a:defRPr sz="35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1460500" marR="0" lvl="8" indent="-132715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Char char="■"/>
              <a:defRPr sz="35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4484637" y="4905376"/>
            <a:ext cx="169950" cy="176175"/>
          </a:xfrm>
          <a:prstGeom prst="rect">
            <a:avLst/>
          </a:prstGeom>
          <a:noFill/>
          <a:ln>
            <a:noFill/>
          </a:ln>
        </p:spPr>
        <p:txBody>
          <a:bodyPr wrap="square" lIns="18925" tIns="18925" rIns="18925" bIns="18925" anchor="t" anchorCtr="0">
            <a:noAutofit/>
          </a:bodyPr>
          <a:lstStyle/>
          <a:p>
            <a:pPr marL="0" marR="0" lvl="0" indent="-142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 Light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lang="en-US" sz="9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2E8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Shape 143" descr="pasted-image.pdf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0" y="0"/>
            <a:ext cx="8998281" cy="513321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666750" y="862012"/>
            <a:ext cx="7810500" cy="174301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89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177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89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89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546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89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723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89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89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1092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89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1270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89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146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89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66750" y="2652712"/>
            <a:ext cx="7810500" cy="5953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69848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Char char="●"/>
              <a:defRPr sz="35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177800" marR="0" lvl="1" indent="-4445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Char char="○"/>
              <a:defRPr sz="35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368300" marR="0" lvl="2" indent="-23495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Char char="■"/>
              <a:defRPr sz="35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546100" marR="0" lvl="3" indent="-41275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Char char="●"/>
              <a:defRPr sz="35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723900" marR="0" lvl="4" indent="-59055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Char char="○"/>
              <a:defRPr sz="35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914400" marR="0" lvl="5" indent="-78105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Char char="■"/>
              <a:defRPr sz="35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1092200" marR="0" lvl="6" indent="-95885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Char char="●"/>
              <a:defRPr sz="35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1270000" marR="0" lvl="7" indent="-113665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Char char="○"/>
              <a:defRPr sz="35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1460500" marR="0" lvl="8" indent="-132715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Char char="■"/>
              <a:defRPr sz="35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69950" cy="176175"/>
          </a:xfrm>
          <a:prstGeom prst="rect">
            <a:avLst/>
          </a:prstGeom>
          <a:noFill/>
          <a:ln>
            <a:noFill/>
          </a:ln>
        </p:spPr>
        <p:txBody>
          <a:bodyPr wrap="square" lIns="18950" tIns="18950" rIns="18950" bIns="18950" anchor="t" anchorCtr="0">
            <a:noAutofit/>
          </a:bodyPr>
          <a:lstStyle/>
          <a:p>
            <a:pPr marL="0" marR="0" lvl="0" indent="-142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 Light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lang="en-US" sz="9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2E8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Shape 196" descr="pasted-image.pdf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0" y="16"/>
            <a:ext cx="8998281" cy="5133218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666750" y="862028"/>
            <a:ext cx="7810500" cy="174301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89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177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89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89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546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89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723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89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89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1092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89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1270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89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146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Open Sans"/>
              <a:buNone/>
              <a:defRPr sz="89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66750" y="2652712"/>
            <a:ext cx="7810500" cy="5953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69848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Char char="●"/>
              <a:defRPr sz="35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177800" marR="0" lvl="1" indent="-4445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Char char="○"/>
              <a:defRPr sz="35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368300" marR="0" lvl="2" indent="-23495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Char char="■"/>
              <a:defRPr sz="35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546100" marR="0" lvl="3" indent="-41275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Char char="●"/>
              <a:defRPr sz="35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723900" marR="0" lvl="4" indent="-59055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Char char="○"/>
              <a:defRPr sz="35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914400" marR="0" lvl="5" indent="-78105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Char char="■"/>
              <a:defRPr sz="35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1092200" marR="0" lvl="6" indent="-95885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Char char="●"/>
              <a:defRPr sz="35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1270000" marR="0" lvl="7" indent="-113665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Char char="○"/>
              <a:defRPr sz="35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1460500" marR="0" lvl="8" indent="-132715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Char char="■"/>
              <a:defRPr sz="35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4484637" y="4905376"/>
            <a:ext cx="169950" cy="176175"/>
          </a:xfrm>
          <a:prstGeom prst="rect">
            <a:avLst/>
          </a:prstGeom>
          <a:noFill/>
          <a:ln>
            <a:noFill/>
          </a:ln>
        </p:spPr>
        <p:txBody>
          <a:bodyPr wrap="square" lIns="18925" tIns="18925" rIns="18925" bIns="18925" anchor="t" anchorCtr="0">
            <a:noAutofit/>
          </a:bodyPr>
          <a:lstStyle/>
          <a:p>
            <a:pPr marL="0" marR="0" lvl="0" indent="-142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 Light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lang="en-US" sz="9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hyperlink" Target="https://www.nmbu.no/retningslinjer-bruk-av-kunstig-intelligens-ki-ved-nmbu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0.emf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1.emf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png"/><Relationship Id="rId5" Type="http://schemas.openxmlformats.org/officeDocument/2006/relationships/hyperlink" Target="https://hbr.org/podcast/2016/12/" TargetMode="External"/><Relationship Id="rId4" Type="http://schemas.openxmlformats.org/officeDocument/2006/relationships/hyperlink" Target="https://www.spendwithpennies.com/how-to-make-a-milkshak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png"/><Relationship Id="rId4" Type="http://schemas.openxmlformats.org/officeDocument/2006/relationships/hyperlink" Target="https://www.spendwithpennies.com/how-to-make-a-milkshak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png"/><Relationship Id="rId4" Type="http://schemas.openxmlformats.org/officeDocument/2006/relationships/hyperlink" Target="https://www.spendwithpennies.com/how-to-make-a-milkshake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/>
          <p:nvPr/>
        </p:nvSpPr>
        <p:spPr>
          <a:xfrm>
            <a:off x="4122606" y="1972675"/>
            <a:ext cx="898800" cy="38100"/>
          </a:xfrm>
          <a:prstGeom prst="rect">
            <a:avLst/>
          </a:prstGeom>
          <a:solidFill>
            <a:srgbClr val="02B4E5"/>
          </a:solidFill>
          <a:ln>
            <a:noFill/>
          </a:ln>
        </p:spPr>
        <p:txBody>
          <a:bodyPr wrap="square" lIns="26675" tIns="26675" rIns="26675" bIns="26675" anchor="ctr" anchorCtr="0">
            <a:noAutofit/>
          </a:bodyPr>
          <a:lstStyle/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9" name="Shape 359"/>
          <p:cNvSpPr/>
          <p:nvPr/>
        </p:nvSpPr>
        <p:spPr>
          <a:xfrm>
            <a:off x="1699906" y="2804375"/>
            <a:ext cx="5586300" cy="315600"/>
          </a:xfrm>
          <a:prstGeom prst="rect">
            <a:avLst/>
          </a:prstGeom>
          <a:noFill/>
          <a:ln>
            <a:noFill/>
          </a:ln>
        </p:spPr>
        <p:txBody>
          <a:bodyPr wrap="square" lIns="26675" tIns="26675" rIns="26675" bIns="26675" anchor="t" anchorCtr="0">
            <a:noAutofit/>
          </a:bodyPr>
          <a:lstStyle/>
          <a:p>
            <a:pPr marL="0" marR="0" lvl="0" indent="-38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CBD6"/>
              </a:buClr>
              <a:buSzPct val="25000"/>
              <a:buFont typeface="Open Sans"/>
              <a:buNone/>
            </a:pPr>
            <a:r>
              <a:rPr lang="nb-NO" sz="2400" b="0" i="0" u="none" strike="noStrike" cap="none" dirty="0">
                <a:solidFill>
                  <a:srgbClr val="02B3E4"/>
                </a:solidFill>
                <a:latin typeface="Open Sans"/>
                <a:ea typeface="Open Sans"/>
                <a:cs typeface="Open Sans"/>
                <a:sym typeface="Open Sans"/>
              </a:rPr>
              <a:t>Problemløser AI</a:t>
            </a:r>
            <a:endParaRPr lang="en-US" sz="2400" b="0" i="0" u="none" strike="noStrike" cap="none" dirty="0">
              <a:solidFill>
                <a:srgbClr val="02B3E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0" name="Shape 360"/>
          <p:cNvSpPr/>
          <p:nvPr/>
        </p:nvSpPr>
        <p:spPr>
          <a:xfrm>
            <a:off x="-257550" y="2135775"/>
            <a:ext cx="9659100" cy="701400"/>
          </a:xfrm>
          <a:prstGeom prst="rect">
            <a:avLst/>
          </a:prstGeom>
          <a:noFill/>
          <a:ln>
            <a:noFill/>
          </a:ln>
        </p:spPr>
        <p:txBody>
          <a:bodyPr wrap="square" lIns="26675" tIns="26675" rIns="26675" bIns="26675" anchor="ctr" anchorCtr="0">
            <a:noAutofit/>
          </a:bodyPr>
          <a:lstStyle/>
          <a:p>
            <a:pPr marL="0" marR="0" lvl="0" indent="-4762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pen Sans"/>
              <a:buNone/>
            </a:pPr>
            <a:r>
              <a:rPr lang="en-US" sz="3000" b="0" i="0" u="none" strike="noStrike" cap="none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TIP100 - </a:t>
            </a:r>
            <a:r>
              <a:rPr lang="en-US" sz="3000" b="0" i="0" u="none" strike="noStrike" cap="none" dirty="0" err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Innlevering</a:t>
            </a:r>
            <a:endParaRPr lang="en-US" sz="3000" b="0" i="0" u="none" strike="noStrike" cap="none" dirty="0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4">
          <a:extLst>
            <a:ext uri="{FF2B5EF4-FFF2-40B4-BE49-F238E27FC236}">
              <a16:creationId xmlns:a16="http://schemas.microsoft.com/office/drawing/2014/main" id="{D648BABE-9200-CBD9-668A-062FC2716C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>
            <a:extLst>
              <a:ext uri="{FF2B5EF4-FFF2-40B4-BE49-F238E27FC236}">
                <a16:creationId xmlns:a16="http://schemas.microsoft.com/office/drawing/2014/main" id="{611330A8-9735-6117-2922-18A73CDEDDA3}"/>
              </a:ext>
            </a:extLst>
          </p:cNvPr>
          <p:cNvSpPr/>
          <p:nvPr/>
        </p:nvSpPr>
        <p:spPr>
          <a:xfrm>
            <a:off x="-1" y="448418"/>
            <a:ext cx="9144001" cy="701283"/>
          </a:xfrm>
          <a:prstGeom prst="rect">
            <a:avLst/>
          </a:prstGeom>
          <a:noFill/>
          <a:ln>
            <a:noFill/>
          </a:ln>
        </p:spPr>
        <p:txBody>
          <a:bodyPr wrap="square" lIns="26600" tIns="26600" rIns="26600" bIns="26600" anchor="ctr" anchorCtr="0">
            <a:noAutofit/>
          </a:bodyPr>
          <a:lstStyle/>
          <a:p>
            <a:pPr marL="0" marR="0" lvl="0" indent="-3492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B0E0"/>
              </a:buClr>
              <a:buSzPct val="25000"/>
              <a:buFont typeface="Open Sans"/>
              <a:buNone/>
            </a:pPr>
            <a:r>
              <a:rPr lang="en-US" sz="2200" b="0" i="0" u="none" strike="noStrike" cap="none" dirty="0">
                <a:solidFill>
                  <a:srgbClr val="02B3E4"/>
                </a:solidFill>
                <a:latin typeface="Open Sans"/>
                <a:ea typeface="Open Sans"/>
                <a:cs typeface="Open Sans"/>
                <a:sym typeface="Open Sans"/>
              </a:rPr>
              <a:t>A</a:t>
            </a:r>
            <a:r>
              <a:rPr lang="en-US" sz="2200" dirty="0">
                <a:solidFill>
                  <a:srgbClr val="02B3E4"/>
                </a:solidFill>
                <a:latin typeface="Open Sans"/>
                <a:ea typeface="Open Sans"/>
                <a:cs typeface="Open Sans"/>
                <a:sym typeface="Open Sans"/>
              </a:rPr>
              <a:t>I </a:t>
            </a:r>
            <a:r>
              <a:rPr lang="en-US" sz="2200" dirty="0" err="1">
                <a:solidFill>
                  <a:srgbClr val="02B3E4"/>
                </a:solidFill>
                <a:latin typeface="Open Sans"/>
                <a:ea typeface="Open Sans"/>
                <a:cs typeface="Open Sans"/>
                <a:sym typeface="Open Sans"/>
              </a:rPr>
              <a:t>reglementet</a:t>
            </a:r>
            <a:r>
              <a:rPr lang="en-US" sz="2200" dirty="0">
                <a:solidFill>
                  <a:srgbClr val="02B3E4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02B3E4"/>
                </a:solidFill>
                <a:latin typeface="Open Sans"/>
                <a:ea typeface="Open Sans"/>
                <a:cs typeface="Open Sans"/>
                <a:sym typeface="Open Sans"/>
              </a:rPr>
              <a:t>på</a:t>
            </a:r>
            <a:r>
              <a:rPr lang="en-US" sz="2200" dirty="0">
                <a:solidFill>
                  <a:srgbClr val="02B3E4"/>
                </a:solidFill>
                <a:latin typeface="Open Sans"/>
                <a:ea typeface="Open Sans"/>
                <a:cs typeface="Open Sans"/>
                <a:sym typeface="Open Sans"/>
              </a:rPr>
              <a:t> NMBU</a:t>
            </a:r>
            <a:endParaRPr lang="en-US" sz="2200" b="0" i="0" u="none" strike="noStrike" cap="none" dirty="0">
              <a:solidFill>
                <a:srgbClr val="02B3E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6" name="Shape 426">
            <a:extLst>
              <a:ext uri="{FF2B5EF4-FFF2-40B4-BE49-F238E27FC236}">
                <a16:creationId xmlns:a16="http://schemas.microsoft.com/office/drawing/2014/main" id="{CB53D2BB-CC15-8CB6-4349-C57AF3E24D3D}"/>
              </a:ext>
            </a:extLst>
          </p:cNvPr>
          <p:cNvSpPr/>
          <p:nvPr/>
        </p:nvSpPr>
        <p:spPr>
          <a:xfrm>
            <a:off x="713509" y="5475130"/>
            <a:ext cx="1996500" cy="315520"/>
          </a:xfrm>
          <a:prstGeom prst="rect">
            <a:avLst/>
          </a:prstGeom>
          <a:noFill/>
          <a:ln>
            <a:noFill/>
          </a:ln>
        </p:spPr>
        <p:txBody>
          <a:bodyPr wrap="square" lIns="26600" tIns="26600" rIns="26600" bIns="26600" anchor="ctr" anchorCtr="0">
            <a:noAutofit/>
          </a:bodyPr>
          <a:lstStyle/>
          <a:p>
            <a:pPr marL="0" marR="0" lvl="0" indent="-2381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9494"/>
              </a:buClr>
              <a:buSzPct val="25000"/>
              <a:buFont typeface="Open Sans"/>
              <a:buNone/>
            </a:pPr>
            <a:r>
              <a:rPr lang="en-US" sz="1500" b="0" i="0" u="none" strike="noStrike" cap="none">
                <a:solidFill>
                  <a:srgbClr val="8EDAEF"/>
                </a:solidFill>
                <a:latin typeface="Open Sans"/>
                <a:ea typeface="Open Sans"/>
                <a:cs typeface="Open Sans"/>
                <a:sym typeface="Open Sans"/>
              </a:rPr>
              <a:t>Retningslinjer for KI</a:t>
            </a:r>
          </a:p>
        </p:txBody>
      </p:sp>
      <p:sp>
        <p:nvSpPr>
          <p:cNvPr id="428" name="Shape 428">
            <a:extLst>
              <a:ext uri="{FF2B5EF4-FFF2-40B4-BE49-F238E27FC236}">
                <a16:creationId xmlns:a16="http://schemas.microsoft.com/office/drawing/2014/main" id="{B326737C-3B01-51F5-3E8A-6147876B7D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298835" cy="3190800"/>
          </a:xfrm>
          <a:prstGeom prst="rect">
            <a:avLst/>
          </a:prstGeom>
          <a:noFill/>
          <a:ln w="9525" cap="flat" cmpd="sng">
            <a:solidFill>
              <a:srgbClr val="DCDEE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075" tIns="91075" rIns="91075" bIns="91075" anchor="t" anchorCtr="0">
            <a:noAutofit/>
          </a:bodyPr>
          <a:lstStyle/>
          <a:p>
            <a:pPr marL="0" marR="0" lvl="0" indent="-543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Font typeface="Helvetica Neue Light"/>
              <a:buNone/>
            </a:pPr>
            <a:r>
              <a:rPr lang="nb-NO" sz="1400" i="1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Se gjennom reglementet for bruk av KI på NMBU - </a:t>
            </a:r>
            <a:r>
              <a:rPr lang="nb-NO" sz="1400" i="1" dirty="0">
                <a:solidFill>
                  <a:schemeClr val="tx1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https://www.nmbu.no/retningslinjer-bruk-av-kunstig-intelligens-ki-ved-nmbu</a:t>
            </a:r>
            <a:endParaRPr lang="nb-NO" sz="1400" i="1" dirty="0">
              <a:solidFill>
                <a:schemeClr val="tx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-543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Font typeface="Helvetica Neue Light"/>
              <a:buNone/>
            </a:pPr>
            <a:endParaRPr lang="nb-NO" sz="1400" i="1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-543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Font typeface="Helvetica Neue Light"/>
              <a:buNone/>
            </a:pPr>
            <a:endParaRPr lang="nb-NO" sz="1400" i="1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</a:pPr>
            <a:endParaRPr lang="nb-NO" sz="1400" i="1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</a:pPr>
            <a:endParaRPr lang="nb-NO" sz="1400" b="0" i="1" u="none" strike="noStrike" cap="none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231423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Font typeface="Arial" panose="020B0604020202020204" pitchFamily="34" charset="0"/>
              <a:buChar char="•"/>
            </a:pPr>
            <a:endParaRPr lang="nb-NO" sz="1400" b="0" i="1" u="none" strike="noStrike" cap="none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429" name="Shape 429" descr="Polaroid (Yellow).png">
            <a:extLst>
              <a:ext uri="{FF2B5EF4-FFF2-40B4-BE49-F238E27FC236}">
                <a16:creationId xmlns:a16="http://schemas.microsoft.com/office/drawing/2014/main" id="{D74C173C-F4E7-5C41-D86F-871C2F095EE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08600" y="2943359"/>
            <a:ext cx="947975" cy="94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7E561C42-CAA1-0802-A8FF-A874BC4F96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107" y="3001728"/>
            <a:ext cx="3690258" cy="743718"/>
          </a:xfrm>
          <a:prstGeom prst="rect">
            <a:avLst/>
          </a:prstGeom>
        </p:spPr>
      </p:pic>
      <p:sp>
        <p:nvSpPr>
          <p:cNvPr id="5" name="Shape 428">
            <a:extLst>
              <a:ext uri="{FF2B5EF4-FFF2-40B4-BE49-F238E27FC236}">
                <a16:creationId xmlns:a16="http://schemas.microsoft.com/office/drawing/2014/main" id="{DDFA5D7F-FC64-7CB3-8D86-F34BEA38724E}"/>
              </a:ext>
            </a:extLst>
          </p:cNvPr>
          <p:cNvSpPr txBox="1">
            <a:spLocks/>
          </p:cNvSpPr>
          <p:nvPr/>
        </p:nvSpPr>
        <p:spPr>
          <a:xfrm>
            <a:off x="4001959" y="1149701"/>
            <a:ext cx="4108286" cy="3190800"/>
          </a:xfrm>
          <a:prstGeom prst="rect">
            <a:avLst/>
          </a:prstGeom>
          <a:noFill/>
          <a:ln w="9525" cap="flat" cmpd="sng">
            <a:solidFill>
              <a:srgbClr val="DCDEE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075" tIns="91075" rIns="91075" bIns="910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31428"/>
              <a:buFont typeface="Helvetica Neue Light"/>
              <a:buNone/>
              <a:defRPr sz="16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31428"/>
              <a:buFont typeface="Helvetica Neue Light"/>
              <a:buNone/>
              <a:defRPr sz="16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31428"/>
              <a:buFont typeface="Helvetica Neue Light"/>
              <a:buNone/>
              <a:defRPr sz="16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31428"/>
              <a:buFont typeface="Helvetica Neue Light"/>
              <a:buNone/>
              <a:defRPr sz="16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31428"/>
              <a:buFont typeface="Helvetica Neue Light"/>
              <a:buNone/>
              <a:defRPr sz="1600" b="0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673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31428"/>
              <a:buFont typeface="Open Sans"/>
              <a:buNone/>
              <a:defRPr sz="16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-54327" algn="l">
              <a:buClr>
                <a:srgbClr val="000000"/>
              </a:buClr>
              <a:buSzPct val="61111"/>
            </a:pPr>
            <a:r>
              <a:rPr lang="nb-NO" sz="1400" i="1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Redegjør for hvordan kan studenter TIP100 bruke AI/KI  som et læreverktøy? </a:t>
            </a:r>
          </a:p>
          <a:p>
            <a:pPr indent="-54327" algn="l">
              <a:buClr>
                <a:srgbClr val="000000"/>
              </a:buClr>
              <a:buSzPct val="61111"/>
            </a:pPr>
            <a:endParaRPr lang="nb-NO" sz="1400" i="1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54327" algn="l">
              <a:buClr>
                <a:srgbClr val="000000"/>
              </a:buClr>
              <a:buSzPct val="61111"/>
            </a:pPr>
            <a:r>
              <a:rPr lang="nb-NO" sz="1400" i="1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Bruk et eksempel på godkjent bruk og et eksempel på </a:t>
            </a:r>
            <a:r>
              <a:rPr lang="nb-NO" sz="1400" i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ikke-godkjent bruk?</a:t>
            </a:r>
            <a:endParaRPr lang="nb-NO" sz="1400" i="1" dirty="0">
              <a:solidFill>
                <a:schemeClr val="tx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54327" algn="l">
              <a:buClr>
                <a:srgbClr val="000000"/>
              </a:buClr>
              <a:buSzPct val="61111"/>
            </a:pPr>
            <a:endParaRPr lang="nb-NO" sz="1400" i="1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54327" algn="l">
              <a:buClr>
                <a:srgbClr val="000000"/>
              </a:buClr>
              <a:buSzPct val="61111"/>
            </a:pPr>
            <a:endParaRPr lang="nb-NO" sz="1400" i="1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algn="l">
              <a:buClr>
                <a:srgbClr val="000000"/>
              </a:buClr>
              <a:buSzPct val="61111"/>
            </a:pPr>
            <a:endParaRPr lang="nb-NO" sz="1400" i="1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algn="l">
              <a:buClr>
                <a:srgbClr val="000000"/>
              </a:buClr>
              <a:buSzPct val="61111"/>
            </a:pPr>
            <a:endParaRPr lang="nb-NO" sz="1400" i="1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231423" indent="-285750" algn="l">
              <a:buClr>
                <a:srgbClr val="000000"/>
              </a:buClr>
              <a:buSzPct val="61111"/>
              <a:buFont typeface="Arial" panose="020B0604020202020204" pitchFamily="34" charset="0"/>
              <a:buChar char="•"/>
            </a:pPr>
            <a:endParaRPr lang="nb-NO" sz="1400" i="1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663625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/>
          <p:nvPr/>
        </p:nvSpPr>
        <p:spPr>
          <a:xfrm>
            <a:off x="-1" y="448418"/>
            <a:ext cx="9144001" cy="701283"/>
          </a:xfrm>
          <a:prstGeom prst="rect">
            <a:avLst/>
          </a:prstGeom>
          <a:noFill/>
          <a:ln>
            <a:noFill/>
          </a:ln>
        </p:spPr>
        <p:txBody>
          <a:bodyPr wrap="square" lIns="26600" tIns="26600" rIns="26600" bIns="26600" anchor="ctr" anchorCtr="0">
            <a:noAutofit/>
          </a:bodyPr>
          <a:lstStyle/>
          <a:p>
            <a:pPr marL="0" marR="0" lvl="0" indent="-3492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B0E0"/>
              </a:buClr>
              <a:buSzPct val="25000"/>
              <a:buFont typeface="Open Sans"/>
              <a:buNone/>
            </a:pPr>
            <a:r>
              <a:rPr lang="en-US" sz="2200" dirty="0" err="1">
                <a:solidFill>
                  <a:srgbClr val="02B3E4"/>
                </a:solidFill>
                <a:latin typeface="Open Sans"/>
                <a:ea typeface="Open Sans"/>
                <a:cs typeface="Open Sans"/>
                <a:sym typeface="Open Sans"/>
              </a:rPr>
              <a:t>Tips til prompting</a:t>
            </a:r>
            <a:endParaRPr lang="en-US" sz="2200" b="0" i="0" u="none" strike="noStrike" cap="none" dirty="0">
              <a:solidFill>
                <a:srgbClr val="02B3E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6" name="Shape 426"/>
          <p:cNvSpPr/>
          <p:nvPr/>
        </p:nvSpPr>
        <p:spPr>
          <a:xfrm>
            <a:off x="713509" y="5475130"/>
            <a:ext cx="1996500" cy="315520"/>
          </a:xfrm>
          <a:prstGeom prst="rect">
            <a:avLst/>
          </a:prstGeom>
          <a:noFill/>
          <a:ln>
            <a:noFill/>
          </a:ln>
        </p:spPr>
        <p:txBody>
          <a:bodyPr wrap="square" lIns="26600" tIns="26600" rIns="26600" bIns="26600" anchor="ctr" anchorCtr="0">
            <a:noAutofit/>
          </a:bodyPr>
          <a:lstStyle/>
          <a:p>
            <a:pPr marL="0" marR="0" lvl="0" indent="-2381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9494"/>
              </a:buClr>
              <a:buSzPct val="25000"/>
              <a:buFont typeface="Open Sans"/>
              <a:buNone/>
            </a:pPr>
            <a:r>
              <a:rPr lang="en-US" sz="1500" b="0" i="0" u="none" strike="noStrike" cap="none">
                <a:solidFill>
                  <a:srgbClr val="8EDAEF"/>
                </a:solidFill>
                <a:latin typeface="Open Sans"/>
                <a:ea typeface="Open Sans"/>
                <a:cs typeface="Open Sans"/>
                <a:sym typeface="Open Sans"/>
              </a:rPr>
              <a:t>Slik spør du AI</a:t>
            </a:r>
          </a:p>
        </p:txBody>
      </p:sp>
      <p:sp>
        <p:nvSpPr>
          <p:cNvPr id="428" name="Shape 4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450000" cy="3500000"/>
          </a:xfrm>
          <a:prstGeom prst="rect">
            <a:avLst/>
          </a:prstGeom>
          <a:noFill/>
          <a:ln w="9525" cap="flat" cmpd="sng">
            <a:solidFill>
              <a:srgbClr val="DCDEE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075" tIns="91075" rIns="91075" bIns="91075" anchor="t" anchorCtr="0">
            <a:noAutofit/>
          </a:bodyPr>
          <a:lstStyle/>
          <a:p>
            <a:pPr algn="l">
              <a:buNone/>
            </a:pPr>
            <a:r>
              <a:rPr lang="nb-NO" sz="1300" b="1" dirty="0">
                <a:solidFill>
                  <a:schemeClr val="dk1"/>
                </a:solidFill>
                <a:latin typeface="Open Sans"/>
                <a:cs typeface="Open Sans"/>
              </a:rPr>
              <a:t>6 tips for gode svar fra AI:</a:t>
            </a:r>
          </a:p>
          <a:p>
            <a:pPr marL="0" marR="0" lvl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nb-NO" sz="1200" b="1" dirty="0">
                <a:solidFill>
                  <a:srgbClr val="02B3E4"/>
                </a:solidFill>
                <a:latin typeface="Open Sans"/>
                <a:cs typeface="Open Sans"/>
              </a:rPr>
              <a:t>1. Rolle og kontekst </a:t>
            </a:r>
            <a:r>
              <a:rPr lang="nb-NO" sz="1200" dirty="0">
                <a:solidFill>
                  <a:schemeClr val="dk1"/>
                </a:solidFill>
                <a:latin typeface="Open Sans Light"/>
                <a:cs typeface="Open Sans Light"/>
              </a:rPr>
              <a:t>– «Du er markedsanalytiker, jeg er student…»</a:t>
            </a:r>
          </a:p>
          <a:p>
            <a:pPr marL="0" marR="0" lvl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nb-NO" sz="1200" b="1" dirty="0">
                <a:solidFill>
                  <a:srgbClr val="02B3E4"/>
                </a:solidFill>
                <a:latin typeface="Open Sans"/>
                <a:cs typeface="Open Sans"/>
              </a:rPr>
              <a:t>2. Vær spesifikk </a:t>
            </a:r>
            <a:r>
              <a:rPr lang="nb-NO" sz="1200" dirty="0">
                <a:solidFill>
                  <a:schemeClr val="dk1"/>
                </a:solidFill>
                <a:latin typeface="Open Sans Light"/>
                <a:cs typeface="Open Sans Light"/>
              </a:rPr>
              <a:t>– nevn produkt, målgruppe og land.</a:t>
            </a:r>
          </a:p>
          <a:p>
            <a:pPr marL="0" marR="0" lvl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nb-NO" sz="1200" b="1" dirty="0">
                <a:solidFill>
                  <a:srgbClr val="02B3E4"/>
                </a:solidFill>
                <a:latin typeface="Open Sans"/>
                <a:cs typeface="Open Sans"/>
              </a:rPr>
              <a:t>3. Be om et format </a:t>
            </a:r>
            <a:r>
              <a:rPr lang="nb-NO" sz="1200" dirty="0">
                <a:solidFill>
                  <a:schemeClr val="dk1"/>
                </a:solidFill>
                <a:latin typeface="Open Sans Light"/>
                <a:cs typeface="Open Sans Light"/>
              </a:rPr>
              <a:t>– «svar i en tabell» eller «list 3 punkter».</a:t>
            </a:r>
          </a:p>
          <a:p>
            <a:pPr marL="0" marR="0" lvl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nb-NO" sz="1200" b="1" dirty="0">
                <a:solidFill>
                  <a:srgbClr val="02B3E4"/>
                </a:solidFill>
                <a:latin typeface="Open Sans"/>
                <a:cs typeface="Open Sans"/>
              </a:rPr>
              <a:t>4. Be om kilder </a:t>
            </a:r>
            <a:r>
              <a:rPr lang="nb-NO" sz="1200" dirty="0">
                <a:solidFill>
                  <a:schemeClr val="dk1"/>
                </a:solidFill>
                <a:latin typeface="Open Sans Light"/>
                <a:cs typeface="Open Sans Light"/>
              </a:rPr>
              <a:t>– «oppgi kilder og si fra hvis du gjetter».</a:t>
            </a:r>
          </a:p>
          <a:p>
            <a:pPr marL="0" marR="0" lvl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nb-NO" sz="1200" b="1" dirty="0">
                <a:solidFill>
                  <a:srgbClr val="02B3E4"/>
                </a:solidFill>
                <a:latin typeface="Open Sans"/>
                <a:cs typeface="Open Sans"/>
              </a:rPr>
              <a:t>5. Følg opp </a:t>
            </a:r>
            <a:r>
              <a:rPr lang="nb-NO" sz="1200" dirty="0">
                <a:solidFill>
                  <a:schemeClr val="dk1"/>
                </a:solidFill>
                <a:latin typeface="Open Sans Light"/>
                <a:cs typeface="Open Sans Light"/>
              </a:rPr>
              <a:t>– still oppfølgingsspørsmål hvis svaret er tynt.</a:t>
            </a:r>
          </a:p>
          <a:p>
            <a:pPr marL="0" marR="0" lvl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nb-NO" sz="1200" b="1" dirty="0">
                <a:solidFill>
                  <a:srgbClr val="02B3E4"/>
                </a:solidFill>
                <a:latin typeface="Open Sans"/>
                <a:cs typeface="Open Sans"/>
              </a:rPr>
              <a:t>6. Be om motstand </a:t>
            </a:r>
            <a:r>
              <a:rPr lang="nb-NO" sz="1200" dirty="0">
                <a:solidFill>
                  <a:schemeClr val="dk1"/>
                </a:solidFill>
                <a:latin typeface="Open Sans Light"/>
                <a:cs typeface="Open Sans Light"/>
              </a:rPr>
              <a:t>– «hvorfor kan ideen mislykkes?»</a:t>
            </a:r>
          </a:p>
        </p:txBody>
      </p:sp>
      <p:sp>
        <p:nvSpPr>
          <p:cNvPr id="500" name="Eksempelboks"/>
          <p:cNvSpPr txBox="1"/>
          <p:nvPr/>
        </p:nvSpPr>
        <p:spPr>
          <a:xfrm>
            <a:off x="4950000" y="1152475"/>
            <a:ext cx="3880000" cy="3500000"/>
          </a:xfrm>
          <a:prstGeom prst="roundRect">
            <a:avLst/>
          </a:prstGeom>
          <a:solidFill>
            <a:srgbClr val="F2F8FB"/>
          </a:solidFill>
          <a:ln w="9525">
            <a:solidFill>
              <a:srgbClr val="02B3E4"/>
            </a:solidFill>
          </a:ln>
        </p:spPr>
        <p:txBody>
          <a:bodyPr wrap="square" lIns="118800" tIns="100000" rIns="118800" bIns="100000" anchor="t">
            <a:normAutofit/>
          </a:bodyPr>
          <a:lstStyle/>
          <a:p>
            <a:pPr algn="l">
              <a:buNone/>
            </a:pPr>
            <a:r>
              <a:rPr lang="nb-NO" sz="1200" b="1" dirty="0">
                <a:solidFill>
                  <a:srgbClr val="02B3E4"/>
                </a:solidFill>
                <a:latin typeface="Open Sans"/>
                <a:cs typeface="Open Sans"/>
              </a:rPr>
              <a:t>Eksempel å starte fra:</a:t>
            </a:r>
          </a:p>
          <a:p>
            <a:pPr algn="l">
              <a:spcBef>
                <a:spcPts val="600"/>
              </a:spcBef>
              <a:buNone/>
            </a:pPr>
            <a:r>
              <a:rPr lang="nb-NO" sz="1200" i="1" dirty="0">
                <a:solidFill>
                  <a:srgbClr val="1F2A33"/>
                </a:solidFill>
                <a:latin typeface="Open Sans Light"/>
                <a:cs typeface="Open Sans Light"/>
              </a:rPr>
              <a:t>«Du er markedsanalytiker. Jeg vurderer å selge [produkt] til [målgruppe] i Norge. Lag en kort markedsanalyse med målgruppe, anslått markedsstørrelse, 3 konkurrenter, muligheter og barrierer. Sett det opp i en tabell, oppgi kilder, og si fra hvis noe er usikkert.»</a:t>
            </a:r>
          </a:p>
        </p:txBody>
      </p:sp>
    </p:spTree>
    <p:extLst>
      <p:ext uri="{BB962C8B-B14F-4D97-AF65-F5344CB8AC3E}">
        <p14:creationId xmlns:p14="http://schemas.microsoft.com/office/powerpoint/2010/main" val="2355793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/>
          <p:nvPr/>
        </p:nvSpPr>
        <p:spPr>
          <a:xfrm>
            <a:off x="-1" y="448418"/>
            <a:ext cx="9144001" cy="701283"/>
          </a:xfrm>
          <a:prstGeom prst="rect">
            <a:avLst/>
          </a:prstGeom>
          <a:noFill/>
          <a:ln>
            <a:noFill/>
          </a:ln>
        </p:spPr>
        <p:txBody>
          <a:bodyPr wrap="square" lIns="26600" tIns="26600" rIns="26600" bIns="26600" anchor="ctr" anchorCtr="0">
            <a:noAutofit/>
          </a:bodyPr>
          <a:lstStyle/>
          <a:p>
            <a:pPr marL="0" marR="0" lvl="0" indent="-3492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B0E0"/>
              </a:buClr>
              <a:buSzPct val="25000"/>
              <a:buFont typeface="Open Sans"/>
              <a:buNone/>
            </a:pPr>
            <a:r>
              <a:rPr lang="en-US" sz="2200" dirty="0" err="1">
                <a:solidFill>
                  <a:srgbClr val="02B3E4"/>
                </a:solidFill>
                <a:latin typeface="Open Sans"/>
                <a:ea typeface="Open Sans"/>
                <a:cs typeface="Open Sans"/>
                <a:sym typeface="Open Sans"/>
              </a:rPr>
              <a:t>Markedsanalyse</a:t>
            </a:r>
            <a:r>
              <a:rPr lang="en-US" sz="2200" dirty="0">
                <a:solidFill>
                  <a:srgbClr val="02B3E4"/>
                </a:solidFill>
                <a:latin typeface="Open Sans"/>
                <a:ea typeface="Open Sans"/>
                <a:cs typeface="Open Sans"/>
                <a:sym typeface="Open Sans"/>
              </a:rPr>
              <a:t> med AI</a:t>
            </a:r>
            <a:endParaRPr lang="en-US" sz="2200" b="0" i="0" u="none" strike="noStrike" cap="none" dirty="0">
              <a:solidFill>
                <a:srgbClr val="02B3E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6" name="Shape 426"/>
          <p:cNvSpPr/>
          <p:nvPr/>
        </p:nvSpPr>
        <p:spPr>
          <a:xfrm>
            <a:off x="713509" y="5475130"/>
            <a:ext cx="1996500" cy="315520"/>
          </a:xfrm>
          <a:prstGeom prst="rect">
            <a:avLst/>
          </a:prstGeom>
          <a:noFill/>
          <a:ln>
            <a:noFill/>
          </a:ln>
        </p:spPr>
        <p:txBody>
          <a:bodyPr wrap="square" lIns="26600" tIns="26600" rIns="26600" bIns="26600" anchor="ctr" anchorCtr="0">
            <a:noAutofit/>
          </a:bodyPr>
          <a:lstStyle/>
          <a:p>
            <a:pPr marL="0" marR="0" lvl="0" indent="-2381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9494"/>
              </a:buClr>
              <a:buSzPct val="25000"/>
              <a:buFont typeface="Open Sans"/>
              <a:buNone/>
            </a:pPr>
            <a:r>
              <a:rPr lang="en-US" sz="1500" b="0" i="0" u="none" strike="noStrike" cap="none">
                <a:solidFill>
                  <a:srgbClr val="8EDAEF"/>
                </a:solidFill>
                <a:latin typeface="Open Sans"/>
                <a:ea typeface="Open Sans"/>
                <a:cs typeface="Open Sans"/>
                <a:sym typeface="Open Sans"/>
              </a:rPr>
              <a:t>Vurder markedet</a:t>
            </a:r>
          </a:p>
        </p:txBody>
      </p:sp>
      <p:sp>
        <p:nvSpPr>
          <p:cNvPr id="428" name="Shape 4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298835" cy="3190800"/>
          </a:xfrm>
          <a:prstGeom prst="rect">
            <a:avLst/>
          </a:prstGeom>
          <a:noFill/>
          <a:ln w="9525" cap="flat" cmpd="sng">
            <a:solidFill>
              <a:srgbClr val="DCDEE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075" tIns="91075" rIns="91075" bIns="91075" anchor="t" anchorCtr="0">
            <a:noAutofit/>
          </a:bodyPr>
          <a:lstStyle/>
          <a:p>
            <a:pPr marL="0" marR="0" lvl="0" indent="-543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Font typeface="Helvetica Neue Light"/>
              <a:buNone/>
            </a:pPr>
            <a:r>
              <a:rPr lang="nb-NO" sz="1400" i="1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Tenk deg at løsningen/konseptet ditt skulle ut i markedet. Bruk et AI-verktøy til å vurdere: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</a:pPr>
            <a:endParaRPr lang="nb-NO" sz="1400" i="1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</a:pPr>
            <a:r>
              <a:rPr lang="nb-NO" sz="1400" i="1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Aktuell målgruppe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</a:pPr>
            <a:endParaRPr lang="nb-NO" sz="1400" i="1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</a:pPr>
            <a:r>
              <a:rPr lang="nb-NO" sz="1400" i="1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Størrelsen på markedet.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</a:pPr>
            <a:endParaRPr lang="nb-NO" sz="1400" i="1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</a:pPr>
            <a:r>
              <a:rPr lang="nb-NO" sz="1400" i="1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Konkurrenter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</a:pPr>
            <a:endParaRPr lang="nb-NO" sz="1400" i="1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</a:pPr>
            <a:r>
              <a:rPr lang="nb-NO" sz="1400" i="1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Muligheter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</a:pPr>
            <a:endParaRPr lang="nb-NO" sz="1400" i="1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</a:pPr>
            <a:r>
              <a:rPr lang="nb-NO" sz="1400" i="1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Barrierer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</a:pPr>
            <a:endParaRPr lang="nb-NO" sz="1400" i="1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</a:pPr>
            <a:endParaRPr lang="nb-NO" sz="1400" b="0" i="1" u="none" strike="noStrike" cap="none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231423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None/>
            </a:pPr>
            <a:r>
              <a:rPr lang="nb-NO" sz="1200" b="1" i="0" u="none" strike="noStrike" cap="none" dirty="0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OBS: AI kan finne på tall og kilder – kontroller informasjonen.</a:t>
            </a:r>
          </a:p>
        </p:txBody>
      </p:sp>
      <p:pic>
        <p:nvPicPr>
          <p:cNvPr id="429" name="Shape 429" descr="Polaroid (Yellow)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37800" y="2273887"/>
            <a:ext cx="947975" cy="94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EBDBFA-3CE0-523C-7C42-00269BF4EE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3909" y="1293342"/>
            <a:ext cx="4586717" cy="290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793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/>
          <p:nvPr/>
        </p:nvSpPr>
        <p:spPr>
          <a:xfrm>
            <a:off x="-1" y="448418"/>
            <a:ext cx="9144001" cy="701283"/>
          </a:xfrm>
          <a:prstGeom prst="rect">
            <a:avLst/>
          </a:prstGeom>
          <a:noFill/>
          <a:ln>
            <a:noFill/>
          </a:ln>
        </p:spPr>
        <p:txBody>
          <a:bodyPr wrap="square" lIns="26600" tIns="26600" rIns="26600" bIns="26600" anchor="ctr" anchorCtr="0">
            <a:noAutofit/>
          </a:bodyPr>
          <a:lstStyle/>
          <a:p>
            <a:pPr marL="0" marR="0" lvl="0" indent="-3492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B0E0"/>
              </a:buClr>
              <a:buSzPct val="25000"/>
              <a:buFont typeface="Open Sans"/>
              <a:buNone/>
            </a:pPr>
            <a:r>
              <a:rPr lang="en-US" sz="2200" dirty="0" err="1">
                <a:solidFill>
                  <a:srgbClr val="02B3E4"/>
                </a:solidFill>
                <a:latin typeface="Open Sans"/>
                <a:ea typeface="Open Sans"/>
                <a:cs typeface="Open Sans"/>
                <a:sym typeface="Open Sans"/>
              </a:rPr>
              <a:t>Markedsanalyse</a:t>
            </a:r>
            <a:r>
              <a:rPr lang="en-US" sz="2200" dirty="0">
                <a:solidFill>
                  <a:srgbClr val="02B3E4"/>
                </a:solidFill>
                <a:latin typeface="Open Sans"/>
                <a:ea typeface="Open Sans"/>
                <a:cs typeface="Open Sans"/>
                <a:sym typeface="Open Sans"/>
              </a:rPr>
              <a:t> med AI</a:t>
            </a:r>
            <a:endParaRPr lang="en-US" sz="2200" b="0" i="0" u="none" strike="noStrike" cap="none" dirty="0">
              <a:solidFill>
                <a:srgbClr val="02B3E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6" name="Shape 426"/>
          <p:cNvSpPr/>
          <p:nvPr/>
        </p:nvSpPr>
        <p:spPr>
          <a:xfrm>
            <a:off x="713509" y="5475130"/>
            <a:ext cx="1996500" cy="315520"/>
          </a:xfrm>
          <a:prstGeom prst="rect">
            <a:avLst/>
          </a:prstGeom>
          <a:noFill/>
          <a:ln>
            <a:noFill/>
          </a:ln>
        </p:spPr>
        <p:txBody>
          <a:bodyPr wrap="square" lIns="26600" tIns="26600" rIns="26600" bIns="26600" anchor="ctr" anchorCtr="0">
            <a:noAutofit/>
          </a:bodyPr>
          <a:lstStyle/>
          <a:p>
            <a:pPr marL="0" marR="0" lvl="0" indent="-2381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9494"/>
              </a:buClr>
              <a:buSzPct val="25000"/>
              <a:buFont typeface="Open Sans"/>
              <a:buNone/>
            </a:pPr>
            <a:r>
              <a:rPr lang="en-US" sz="1500" b="0" i="0" u="none" strike="noStrike" cap="none">
                <a:solidFill>
                  <a:srgbClr val="8EDAEF"/>
                </a:solidFill>
                <a:latin typeface="Open Sans"/>
                <a:ea typeface="Open Sans"/>
                <a:cs typeface="Open Sans"/>
                <a:sym typeface="Open Sans"/>
              </a:rPr>
              <a:t>AI-verktøy</a:t>
            </a:r>
          </a:p>
        </p:txBody>
      </p:sp>
      <p:sp>
        <p:nvSpPr>
          <p:cNvPr id="428" name="Shape 4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298835" cy="3190800"/>
          </a:xfrm>
          <a:prstGeom prst="rect">
            <a:avLst/>
          </a:prstGeom>
          <a:noFill/>
          <a:ln w="9525" cap="flat" cmpd="sng">
            <a:solidFill>
              <a:srgbClr val="DCDEE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075" tIns="91075" rIns="91075" bIns="91075" anchor="t" anchorCtr="0">
            <a:noAutofit/>
          </a:bodyPr>
          <a:lstStyle/>
          <a:p>
            <a:pPr marL="0" marR="0" lvl="0" indent="-543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Font typeface="Helvetica Neue Light"/>
              <a:buNone/>
            </a:pPr>
            <a:r>
              <a:rPr lang="nb-NO" sz="1400" i="1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Eks på AI verktøy -https://chat.openai.com/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</a:pPr>
            <a:endParaRPr lang="nb-NO" sz="1400" i="1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</a:pPr>
            <a:endParaRPr lang="nb-NO" sz="1400" b="0" i="1" u="none" strike="noStrike" cap="none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231423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Font typeface="Arial" panose="020B0604020202020204" pitchFamily="34" charset="0"/>
              <a:buChar char="•"/>
            </a:pPr>
            <a:endParaRPr lang="nb-NO" sz="1400" b="0" i="1" u="none" strike="noStrike" cap="none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429" name="Shape 429" descr="Polaroid (Yellow)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37800" y="2273887"/>
            <a:ext cx="947975" cy="94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B097A3-34AD-481F-24B0-9EA89E9DD7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8452" y="1615476"/>
            <a:ext cx="5025548" cy="247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678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/>
          <p:nvPr/>
        </p:nvSpPr>
        <p:spPr>
          <a:xfrm>
            <a:off x="713509" y="5475130"/>
            <a:ext cx="1996500" cy="315520"/>
          </a:xfrm>
          <a:prstGeom prst="rect">
            <a:avLst/>
          </a:prstGeom>
          <a:noFill/>
          <a:ln>
            <a:noFill/>
          </a:ln>
        </p:spPr>
        <p:txBody>
          <a:bodyPr wrap="square" lIns="26600" tIns="26600" rIns="26600" bIns="26600" anchor="ctr" anchorCtr="0">
            <a:noAutofit/>
          </a:bodyPr>
          <a:lstStyle/>
          <a:p>
            <a:pPr marL="0" marR="0" lvl="0" indent="-2381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9494"/>
              </a:buClr>
              <a:buSzPct val="25000"/>
              <a:buFont typeface="Open Sans"/>
              <a:buNone/>
            </a:pPr>
            <a:r>
              <a:rPr lang="en-US" sz="1500" b="0" i="0" u="none" strike="noStrike" cap="none">
                <a:solidFill>
                  <a:srgbClr val="8EDAEF"/>
                </a:solidFill>
                <a:latin typeface="Open Sans"/>
                <a:ea typeface="Open Sans"/>
                <a:cs typeface="Open Sans"/>
                <a:sym typeface="Open Sans"/>
              </a:rPr>
              <a:t>Konseptskisse</a:t>
            </a:r>
          </a:p>
        </p:txBody>
      </p:sp>
      <p:pic>
        <p:nvPicPr>
          <p:cNvPr id="429" name="Shape 429" descr="Polaroid (Yellow)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0775" y="2299549"/>
            <a:ext cx="947975" cy="9479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F2C9BE-AE5E-42D0-8FC5-698DD8C824AB}"/>
              </a:ext>
            </a:extLst>
          </p:cNvPr>
          <p:cNvSpPr txBox="1"/>
          <p:nvPr/>
        </p:nvSpPr>
        <p:spPr>
          <a:xfrm>
            <a:off x="2123374" y="1239059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-543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Font typeface="Helvetica Neue Light"/>
              <a:buNone/>
            </a:pPr>
            <a:r>
              <a:rPr lang="nb-NO" sz="1400" b="0" i="1" u="none" strike="noStrike" cap="none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</a:t>
            </a:r>
          </a:p>
        </p:txBody>
      </p:sp>
      <p:sp>
        <p:nvSpPr>
          <p:cNvPr id="2" name="Shape 425">
            <a:extLst>
              <a:ext uri="{FF2B5EF4-FFF2-40B4-BE49-F238E27FC236}">
                <a16:creationId xmlns:a16="http://schemas.microsoft.com/office/drawing/2014/main" id="{775B9D17-EED1-D448-41F6-49EF4C5E050B}"/>
              </a:ext>
            </a:extLst>
          </p:cNvPr>
          <p:cNvSpPr/>
          <p:nvPr/>
        </p:nvSpPr>
        <p:spPr>
          <a:xfrm>
            <a:off x="145523" y="318636"/>
            <a:ext cx="9144001" cy="701283"/>
          </a:xfrm>
          <a:prstGeom prst="rect">
            <a:avLst/>
          </a:prstGeom>
          <a:noFill/>
          <a:ln>
            <a:noFill/>
          </a:ln>
        </p:spPr>
        <p:txBody>
          <a:bodyPr wrap="square" lIns="26600" tIns="26600" rIns="26600" bIns="26600" anchor="ctr" anchorCtr="0">
            <a:noAutofit/>
          </a:bodyPr>
          <a:lstStyle/>
          <a:p>
            <a:pPr marL="0" marR="0" lvl="0" indent="-3492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B0E0"/>
              </a:buClr>
              <a:buSzPct val="25000"/>
              <a:buFont typeface="Open Sans"/>
              <a:buNone/>
            </a:pPr>
            <a:r>
              <a:rPr lang="en-US" sz="2200" dirty="0">
                <a:solidFill>
                  <a:srgbClr val="02B3E4"/>
                </a:solidFill>
                <a:latin typeface="Open Sans"/>
                <a:ea typeface="Open Sans"/>
                <a:cs typeface="Open Sans"/>
                <a:sym typeface="Open Sans"/>
              </a:rPr>
              <a:t>Lag </a:t>
            </a:r>
            <a:r>
              <a:rPr lang="en-US" sz="2200" dirty="0" err="1">
                <a:solidFill>
                  <a:srgbClr val="02B3E4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2200" dirty="0">
                <a:solidFill>
                  <a:srgbClr val="02B3E4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02B3E4"/>
                </a:solidFill>
                <a:latin typeface="Open Sans"/>
                <a:ea typeface="Open Sans"/>
                <a:cs typeface="Open Sans"/>
                <a:sym typeface="Open Sans"/>
              </a:rPr>
              <a:t>grafisk</a:t>
            </a:r>
            <a:r>
              <a:rPr lang="en-US" sz="2200" dirty="0">
                <a:solidFill>
                  <a:srgbClr val="02B3E4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02B3E4"/>
                </a:solidFill>
                <a:latin typeface="Open Sans"/>
                <a:ea typeface="Open Sans"/>
                <a:cs typeface="Open Sans"/>
                <a:sym typeface="Open Sans"/>
              </a:rPr>
              <a:t>fremstillling</a:t>
            </a:r>
            <a:r>
              <a:rPr lang="en-US" sz="2200" dirty="0">
                <a:solidFill>
                  <a:srgbClr val="02B3E4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02B3E4"/>
                </a:solidFill>
                <a:latin typeface="Open Sans"/>
                <a:ea typeface="Open Sans"/>
                <a:cs typeface="Open Sans"/>
                <a:sym typeface="Open Sans"/>
              </a:rPr>
              <a:t>konsept</a:t>
            </a:r>
            <a:r>
              <a:rPr lang="en-US" sz="2200" dirty="0">
                <a:solidFill>
                  <a:srgbClr val="02B3E4"/>
                </a:solidFill>
                <a:latin typeface="Open Sans"/>
                <a:ea typeface="Open Sans"/>
                <a:cs typeface="Open Sans"/>
                <a:sym typeface="Open Sans"/>
              </a:rPr>
              <a:t> med AI</a:t>
            </a:r>
            <a:endParaRPr lang="en-US" sz="2200" b="0" i="0" u="none" strike="noStrike" cap="none" dirty="0">
              <a:solidFill>
                <a:srgbClr val="02B3E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" name="Shape 429" descr="Polaroid (Yellow).png">
            <a:extLst>
              <a:ext uri="{FF2B5EF4-FFF2-40B4-BE49-F238E27FC236}">
                <a16:creationId xmlns:a16="http://schemas.microsoft.com/office/drawing/2014/main" id="{8896B59C-7E54-867B-DDA2-E3FDFCA07FE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10207" y="2299549"/>
            <a:ext cx="947975" cy="94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429" descr="Polaroid (Yellow).png">
            <a:extLst>
              <a:ext uri="{FF2B5EF4-FFF2-40B4-BE49-F238E27FC236}">
                <a16:creationId xmlns:a16="http://schemas.microsoft.com/office/drawing/2014/main" id="{4BE88AC7-7CA2-7B29-46AA-FAE7F0A9D6A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35386" y="2262277"/>
            <a:ext cx="947975" cy="947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501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4">
          <a:extLst>
            <a:ext uri="{FF2B5EF4-FFF2-40B4-BE49-F238E27FC236}">
              <a16:creationId xmlns:a16="http://schemas.microsoft.com/office/drawing/2014/main" id="{0DC806CE-ED42-7B19-11C0-34529EAD19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>
            <a:extLst>
              <a:ext uri="{FF2B5EF4-FFF2-40B4-BE49-F238E27FC236}">
                <a16:creationId xmlns:a16="http://schemas.microsoft.com/office/drawing/2014/main" id="{09725752-409A-CB5A-85BA-71E03D605B32}"/>
              </a:ext>
            </a:extLst>
          </p:cNvPr>
          <p:cNvSpPr/>
          <p:nvPr/>
        </p:nvSpPr>
        <p:spPr>
          <a:xfrm>
            <a:off x="713509" y="5475130"/>
            <a:ext cx="1996500" cy="315520"/>
          </a:xfrm>
          <a:prstGeom prst="rect">
            <a:avLst/>
          </a:prstGeom>
          <a:noFill/>
          <a:ln>
            <a:noFill/>
          </a:ln>
        </p:spPr>
        <p:txBody>
          <a:bodyPr wrap="square" lIns="26600" tIns="26600" rIns="26600" bIns="26600" anchor="ctr" anchorCtr="0">
            <a:noAutofit/>
          </a:bodyPr>
          <a:lstStyle/>
          <a:p>
            <a:pPr marL="0" marR="0" lvl="0" indent="-2381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9494"/>
              </a:buClr>
              <a:buSzPct val="25000"/>
              <a:buFont typeface="Open Sans"/>
              <a:buNone/>
            </a:pPr>
            <a:r>
              <a:rPr lang="en-US" sz="1500" b="0" i="0" u="none" strike="noStrike" cap="none">
                <a:solidFill>
                  <a:srgbClr val="8EDAEF"/>
                </a:solidFill>
                <a:latin typeface="Open Sans"/>
                <a:ea typeface="Open Sans"/>
                <a:cs typeface="Open Sans"/>
                <a:sym typeface="Open Sans"/>
              </a:rPr>
              <a:t>Bilder fra arbeidet</a:t>
            </a:r>
          </a:p>
        </p:txBody>
      </p:sp>
      <p:pic>
        <p:nvPicPr>
          <p:cNvPr id="429" name="Shape 429" descr="Polaroid (Yellow).png">
            <a:extLst>
              <a:ext uri="{FF2B5EF4-FFF2-40B4-BE49-F238E27FC236}">
                <a16:creationId xmlns:a16="http://schemas.microsoft.com/office/drawing/2014/main" id="{C293650C-5FDD-CE7C-49D7-6A7B21BFC58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0775" y="2299549"/>
            <a:ext cx="947975" cy="9479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257816-3764-8356-1A00-8779FFC0CC42}"/>
              </a:ext>
            </a:extLst>
          </p:cNvPr>
          <p:cNvSpPr txBox="1"/>
          <p:nvPr/>
        </p:nvSpPr>
        <p:spPr>
          <a:xfrm>
            <a:off x="2123374" y="1239059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-543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Font typeface="Helvetica Neue Light"/>
              <a:buNone/>
            </a:pPr>
            <a:r>
              <a:rPr lang="nb-NO" sz="1400" b="0" i="1" u="none" strike="noStrike" cap="none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Sett inn </a:t>
            </a:r>
            <a:r>
              <a:rPr lang="nb-NO" i="1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noen bilder fra markedsarbeidet med AI</a:t>
            </a:r>
            <a:r>
              <a:rPr lang="nb-NO" sz="1400" b="0" i="1" u="none" strike="noStrike" cap="none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</a:t>
            </a:r>
          </a:p>
        </p:txBody>
      </p:sp>
      <p:sp>
        <p:nvSpPr>
          <p:cNvPr id="2" name="Shape 425">
            <a:extLst>
              <a:ext uri="{FF2B5EF4-FFF2-40B4-BE49-F238E27FC236}">
                <a16:creationId xmlns:a16="http://schemas.microsoft.com/office/drawing/2014/main" id="{B0D7E3A2-EA3D-AEE9-9303-0EA08D542A07}"/>
              </a:ext>
            </a:extLst>
          </p:cNvPr>
          <p:cNvSpPr/>
          <p:nvPr/>
        </p:nvSpPr>
        <p:spPr>
          <a:xfrm>
            <a:off x="145523" y="318636"/>
            <a:ext cx="9144001" cy="701283"/>
          </a:xfrm>
          <a:prstGeom prst="rect">
            <a:avLst/>
          </a:prstGeom>
          <a:noFill/>
          <a:ln>
            <a:noFill/>
          </a:ln>
        </p:spPr>
        <p:txBody>
          <a:bodyPr wrap="square" lIns="26600" tIns="26600" rIns="26600" bIns="26600" anchor="ctr" anchorCtr="0">
            <a:noAutofit/>
          </a:bodyPr>
          <a:lstStyle/>
          <a:p>
            <a:pPr marL="0" marR="0" lvl="0" indent="-3492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B0E0"/>
              </a:buClr>
              <a:buSzPct val="25000"/>
              <a:buFont typeface="Open Sans"/>
              <a:buNone/>
            </a:pPr>
            <a:r>
              <a:rPr lang="en-US" sz="2200" dirty="0" err="1">
                <a:solidFill>
                  <a:srgbClr val="02B3E4"/>
                </a:solidFill>
                <a:latin typeface="Open Sans"/>
                <a:ea typeface="Open Sans"/>
                <a:cs typeface="Open Sans"/>
                <a:sym typeface="Open Sans"/>
              </a:rPr>
              <a:t>Markedsanalyse</a:t>
            </a:r>
            <a:r>
              <a:rPr lang="en-US" sz="2200" dirty="0">
                <a:solidFill>
                  <a:srgbClr val="02B3E4"/>
                </a:solidFill>
                <a:latin typeface="Open Sans"/>
                <a:ea typeface="Open Sans"/>
                <a:cs typeface="Open Sans"/>
                <a:sym typeface="Open Sans"/>
              </a:rPr>
              <a:t> med AI</a:t>
            </a:r>
            <a:endParaRPr lang="en-US" sz="2200" b="0" i="0" u="none" strike="noStrike" cap="none" dirty="0">
              <a:solidFill>
                <a:srgbClr val="02B3E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" name="Shape 429" descr="Polaroid (Yellow).png">
            <a:extLst>
              <a:ext uri="{FF2B5EF4-FFF2-40B4-BE49-F238E27FC236}">
                <a16:creationId xmlns:a16="http://schemas.microsoft.com/office/drawing/2014/main" id="{EB99762B-3E05-4462-A535-203F8A562B8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10207" y="2299549"/>
            <a:ext cx="947975" cy="94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429" descr="Polaroid (Yellow).png">
            <a:extLst>
              <a:ext uri="{FF2B5EF4-FFF2-40B4-BE49-F238E27FC236}">
                <a16:creationId xmlns:a16="http://schemas.microsoft.com/office/drawing/2014/main" id="{AE5D6381-0C3A-48BA-4C55-87F59C07700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35386" y="2262277"/>
            <a:ext cx="947975" cy="947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9150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/>
          <p:nvPr/>
        </p:nvSpPr>
        <p:spPr>
          <a:xfrm>
            <a:off x="-1" y="448418"/>
            <a:ext cx="9144001" cy="701283"/>
          </a:xfrm>
          <a:prstGeom prst="rect">
            <a:avLst/>
          </a:prstGeom>
          <a:noFill/>
          <a:ln>
            <a:noFill/>
          </a:ln>
        </p:spPr>
        <p:txBody>
          <a:bodyPr wrap="square" lIns="26600" tIns="26600" rIns="26600" bIns="26600" anchor="ctr" anchorCtr="0">
            <a:noAutofit/>
          </a:bodyPr>
          <a:lstStyle/>
          <a:p>
            <a:pPr marL="0" marR="0" lvl="0" indent="-3492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B0E0"/>
              </a:buClr>
              <a:buSzPct val="25000"/>
              <a:buFont typeface="Open Sans"/>
              <a:buNone/>
            </a:pPr>
            <a:r>
              <a:rPr lang="en-US" sz="2200" dirty="0" err="1">
                <a:solidFill>
                  <a:srgbClr val="02B3E4"/>
                </a:solidFill>
                <a:latin typeface="Open Sans"/>
                <a:ea typeface="Open Sans"/>
                <a:cs typeface="Open Sans"/>
                <a:sym typeface="Open Sans"/>
              </a:rPr>
              <a:t>Markedsanalyse</a:t>
            </a:r>
            <a:r>
              <a:rPr lang="en-US" sz="2200" dirty="0">
                <a:solidFill>
                  <a:srgbClr val="02B3E4"/>
                </a:solidFill>
                <a:latin typeface="Open Sans"/>
                <a:ea typeface="Open Sans"/>
                <a:cs typeface="Open Sans"/>
                <a:sym typeface="Open Sans"/>
              </a:rPr>
              <a:t> med AI</a:t>
            </a:r>
            <a:endParaRPr lang="en-US" sz="2200" b="0" i="0" u="none" strike="noStrike" cap="none" dirty="0">
              <a:solidFill>
                <a:srgbClr val="02B3E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6" name="Shape 426"/>
          <p:cNvSpPr/>
          <p:nvPr/>
        </p:nvSpPr>
        <p:spPr>
          <a:xfrm>
            <a:off x="713509" y="5475130"/>
            <a:ext cx="1996500" cy="315520"/>
          </a:xfrm>
          <a:prstGeom prst="rect">
            <a:avLst/>
          </a:prstGeom>
          <a:noFill/>
          <a:ln>
            <a:noFill/>
          </a:ln>
        </p:spPr>
        <p:txBody>
          <a:bodyPr wrap="square" lIns="26600" tIns="26600" rIns="26600" bIns="26600" anchor="ctr" anchorCtr="0">
            <a:noAutofit/>
          </a:bodyPr>
          <a:lstStyle/>
          <a:p>
            <a:pPr marL="0" marR="0" lvl="0" indent="-2381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9494"/>
              </a:buClr>
              <a:buSzPct val="25000"/>
              <a:buFont typeface="Open Sans"/>
              <a:buNone/>
            </a:pPr>
            <a:r>
              <a:rPr lang="en-US" sz="1500" b="0" i="0" u="none" strike="noStrike" cap="none">
                <a:solidFill>
                  <a:srgbClr val="8EDAEF"/>
                </a:solidFill>
                <a:latin typeface="Open Sans"/>
                <a:ea typeface="Open Sans"/>
                <a:cs typeface="Open Sans"/>
                <a:sym typeface="Open Sans"/>
              </a:rPr>
              <a:t>Refleksjon</a:t>
            </a:r>
          </a:p>
        </p:txBody>
      </p:sp>
      <p:sp>
        <p:nvSpPr>
          <p:cNvPr id="428" name="Shape 4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718520" cy="3190800"/>
          </a:xfrm>
          <a:prstGeom prst="rect">
            <a:avLst/>
          </a:prstGeom>
          <a:noFill/>
          <a:ln w="9525" cap="flat" cmpd="sng">
            <a:solidFill>
              <a:srgbClr val="DCDEE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075" tIns="91075" rIns="91075" bIns="91075" anchor="t" anchorCtr="0">
            <a:noAutofit/>
          </a:bodyPr>
          <a:lstStyle/>
          <a:p>
            <a:pPr marL="0" marR="0" lvl="0" indent="-543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Font typeface="Helvetica Neue Light"/>
              <a:buNone/>
            </a:pPr>
            <a:r>
              <a:rPr lang="nb-NO" sz="1400" i="1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Hvor godt egnet var AI til å gjøre markedsanalysen ?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</a:pPr>
            <a:endParaRPr lang="nb-NO" sz="1400" i="1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</a:pPr>
            <a:endParaRPr lang="nb-NO" sz="1400" b="0" i="1" u="none" strike="noStrike" cap="none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231423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Font typeface="Arial" panose="020B0604020202020204" pitchFamily="34" charset="0"/>
              <a:buChar char="•"/>
            </a:pPr>
            <a:endParaRPr lang="nb-NO" sz="1400" b="0" i="1" u="none" strike="noStrike" cap="none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452191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075" tIns="91075" rIns="91075" bIns="91075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None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Instrukser</a:t>
            </a:r>
            <a:endParaRPr lang="en-US" sz="28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190800"/>
          </a:xfrm>
          <a:prstGeom prst="rect">
            <a:avLst/>
          </a:prstGeom>
          <a:noFill/>
          <a:ln>
            <a:noFill/>
          </a:ln>
        </p:spPr>
        <p:txBody>
          <a:bodyPr wrap="square" lIns="91075" tIns="91075" rIns="91075" bIns="91075" anchor="t" anchorCtr="0">
            <a:noAutofit/>
          </a:bodyPr>
          <a:lstStyle/>
          <a:p>
            <a:pPr marL="1016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endParaRPr lang="en-US" sz="18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5520" marR="0" lvl="0" indent="-3539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Char char="●"/>
            </a:pPr>
            <a:r>
              <a:rPr lang="en-US" sz="1800" b="0" i="0" u="none" strike="noStrike" cap="none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Fyll</a:t>
            </a:r>
            <a:r>
              <a:rPr lang="en-US" sz="1800" b="0" i="0" u="none" strike="noStrike" cap="none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ut</a:t>
            </a:r>
            <a:r>
              <a:rPr lang="en-US" sz="1800" b="0" i="0" u="none" strike="noStrike" cap="none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malen</a:t>
            </a:r>
            <a:r>
              <a:rPr lang="en-US" sz="1800" b="0" i="0" u="none" strike="noStrike" cap="none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455520" marR="0" lvl="0" indent="-3539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Char char="●"/>
            </a:pPr>
            <a:r>
              <a:rPr lang="nb-NO" dirty="0"/>
              <a:t>Slett denne siden.</a:t>
            </a:r>
            <a:endParaRPr lang="en-US" sz="18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5520" marR="0" lvl="0" indent="-3539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Char char="●"/>
            </a:pPr>
            <a:r>
              <a:rPr lang="nb-NO" dirty="0"/>
              <a:t>Lagre prosjektet som PDF.</a:t>
            </a:r>
          </a:p>
          <a:p>
            <a:pPr marL="455520" marR="0" lvl="0" indent="-3539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Char char="●"/>
            </a:pPr>
            <a:r>
              <a:rPr lang="nb-NO" dirty="0"/>
              <a:t>Last den opp på CANVAS.</a:t>
            </a:r>
          </a:p>
          <a:p>
            <a:pPr marL="1016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endParaRPr lang="nb-NO" dirty="0"/>
          </a:p>
          <a:p>
            <a:pPr marL="455520" marR="0" lvl="0" indent="-3539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Char char="●"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/>
          <p:nvPr/>
        </p:nvSpPr>
        <p:spPr>
          <a:xfrm>
            <a:off x="195972" y="200213"/>
            <a:ext cx="8681327" cy="572368"/>
          </a:xfrm>
          <a:prstGeom prst="rect">
            <a:avLst/>
          </a:prstGeom>
          <a:noFill/>
          <a:ln w="9525" cap="flat" cmpd="sng">
            <a:solidFill>
              <a:srgbClr val="02B3E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26625" tIns="26625" rIns="26625" bIns="26625" anchor="t" anchorCtr="0">
            <a:noAutofit/>
          </a:bodyPr>
          <a:lstStyle/>
          <a:p>
            <a:pPr marL="0" marR="0" lvl="0" indent="-31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B0E0"/>
              </a:buClr>
              <a:buSzPct val="25000"/>
              <a:buFont typeface="Arial"/>
              <a:buNone/>
            </a:pPr>
            <a:endParaRPr sz="2000" b="0" i="0" u="none" strike="noStrike" cap="none" dirty="0">
              <a:solidFill>
                <a:srgbClr val="02B3E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60CD98C1-A591-4AB8-B7FF-EA8A9DEAD690}"/>
              </a:ext>
            </a:extLst>
          </p:cNvPr>
          <p:cNvSpPr/>
          <p:nvPr/>
        </p:nvSpPr>
        <p:spPr>
          <a:xfrm>
            <a:off x="195972" y="332508"/>
            <a:ext cx="24320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nb-NO" dirty="0">
                <a:solidFill>
                  <a:schemeClr val="tx1"/>
                </a:solidFill>
              </a:rPr>
              <a:t>Introduksjon til problemløser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69DC1ECB-A2E6-4853-81D1-E6AAF6F4EFED}"/>
              </a:ext>
            </a:extLst>
          </p:cNvPr>
          <p:cNvSpPr txBox="1"/>
          <p:nvPr/>
        </p:nvSpPr>
        <p:spPr>
          <a:xfrm>
            <a:off x="4930351" y="4527789"/>
            <a:ext cx="457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solidFill>
                  <a:schemeClr val="accent5"/>
                </a:solidFill>
              </a:rPr>
              <a:t>Bilde hentet fra : https://lizkislik.com/6-ways-help-team-learn-problem-solve/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9754F208-D5DD-4150-8A71-85268D6236BF}"/>
              </a:ext>
            </a:extLst>
          </p:cNvPr>
          <p:cNvSpPr txBox="1"/>
          <p:nvPr/>
        </p:nvSpPr>
        <p:spPr>
          <a:xfrm>
            <a:off x="195973" y="1149927"/>
            <a:ext cx="448686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tx1"/>
                </a:solidFill>
              </a:rPr>
              <a:t>Læringsmål:</a:t>
            </a:r>
          </a:p>
          <a:p>
            <a:endParaRPr lang="nb-NO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Bli kjent med «Jobs to be done» rammeverket.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Lære hvordan innovasjonsteori kan benyttes for å lære mer om kunden.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Kunne bruke dette rammeverket til å bryte ned en problemstilling.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Bli kjent med enkle AI verktøy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59EB8D-B12D-4CD3-A852-E5815B32D6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0351" y="1309588"/>
            <a:ext cx="4076970" cy="229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23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/>
          <p:nvPr/>
        </p:nvSpPr>
        <p:spPr>
          <a:xfrm>
            <a:off x="195972" y="200213"/>
            <a:ext cx="8681327" cy="572368"/>
          </a:xfrm>
          <a:prstGeom prst="rect">
            <a:avLst/>
          </a:prstGeom>
          <a:noFill/>
          <a:ln w="9525" cap="flat" cmpd="sng">
            <a:solidFill>
              <a:srgbClr val="02B3E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26625" tIns="26625" rIns="26625" bIns="26625" anchor="t" anchorCtr="0">
            <a:noAutofit/>
          </a:bodyPr>
          <a:lstStyle/>
          <a:p>
            <a:pPr marL="0" marR="0" lvl="0" indent="-31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B0E0"/>
              </a:buClr>
              <a:buSzPct val="25000"/>
              <a:buFont typeface="Arial"/>
              <a:buNone/>
            </a:pPr>
            <a:endParaRPr sz="2000" b="0" i="0" u="none" strike="noStrike" cap="none" dirty="0">
              <a:solidFill>
                <a:srgbClr val="02B3E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60CD98C1-A591-4AB8-B7FF-EA8A9DEAD690}"/>
              </a:ext>
            </a:extLst>
          </p:cNvPr>
          <p:cNvSpPr/>
          <p:nvPr/>
        </p:nvSpPr>
        <p:spPr>
          <a:xfrm>
            <a:off x="195972" y="332508"/>
            <a:ext cx="24320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nb-NO" dirty="0">
                <a:solidFill>
                  <a:schemeClr val="tx1"/>
                </a:solidFill>
              </a:rPr>
              <a:t>Introduksjon til problemløser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69DC1ECB-A2E6-4853-81D1-E6AAF6F4EFED}"/>
              </a:ext>
            </a:extLst>
          </p:cNvPr>
          <p:cNvSpPr txBox="1"/>
          <p:nvPr/>
        </p:nvSpPr>
        <p:spPr>
          <a:xfrm>
            <a:off x="4682836" y="4648898"/>
            <a:ext cx="457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solidFill>
                  <a:schemeClr val="accent5"/>
                </a:solidFill>
              </a:rPr>
              <a:t>Bilde hentet fra : </a:t>
            </a:r>
            <a:r>
              <a:rPr lang="nb-NO" sz="1050" dirty="0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https://www.spendwithpennies.com/how-to-make-a-milkshake/</a:t>
            </a:r>
            <a:endParaRPr lang="nb-NO" sz="1050" dirty="0">
              <a:solidFill>
                <a:schemeClr val="accent5"/>
              </a:solidFill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9754F208-D5DD-4150-8A71-85268D6236BF}"/>
              </a:ext>
            </a:extLst>
          </p:cNvPr>
          <p:cNvSpPr txBox="1"/>
          <p:nvPr/>
        </p:nvSpPr>
        <p:spPr>
          <a:xfrm>
            <a:off x="195973" y="1149927"/>
            <a:ext cx="44868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>
              <a:solidFill>
                <a:schemeClr val="tx1"/>
              </a:solidFill>
            </a:endParaRPr>
          </a:p>
          <a:p>
            <a:r>
              <a:rPr lang="nb-NO" dirty="0">
                <a:solidFill>
                  <a:schemeClr val="tx1"/>
                </a:solidFill>
              </a:rPr>
              <a:t>Før du starter:</a:t>
            </a:r>
          </a:p>
          <a:p>
            <a:endParaRPr lang="nb-NO" dirty="0">
              <a:solidFill>
                <a:schemeClr val="tx1"/>
              </a:solidFill>
            </a:endParaRPr>
          </a:p>
          <a:p>
            <a:r>
              <a:rPr lang="nb-NO" dirty="0">
                <a:solidFill>
                  <a:schemeClr val="tx1"/>
                </a:solidFill>
              </a:rPr>
              <a:t>Litt innovasjonsteori fra </a:t>
            </a:r>
            <a:r>
              <a:rPr lang="en-US" dirty="0">
                <a:solidFill>
                  <a:schemeClr val="tx1"/>
                </a:solidFill>
              </a:rPr>
              <a:t>Clayton Christensen, professor </a:t>
            </a:r>
            <a:r>
              <a:rPr lang="en-US" dirty="0" err="1">
                <a:solidFill>
                  <a:schemeClr val="tx1"/>
                </a:solidFill>
              </a:rPr>
              <a:t>på</a:t>
            </a:r>
            <a:r>
              <a:rPr lang="en-US" dirty="0">
                <a:solidFill>
                  <a:schemeClr val="tx1"/>
                </a:solidFill>
              </a:rPr>
              <a:t> Harvard Business School,</a:t>
            </a:r>
            <a:r>
              <a:rPr lang="nb-NO" dirty="0">
                <a:solidFill>
                  <a:schemeClr val="tx1"/>
                </a:solidFill>
              </a:rPr>
              <a:t> .</a:t>
            </a:r>
          </a:p>
          <a:p>
            <a:pPr marL="285750" indent="-285750">
              <a:buFontTx/>
              <a:buChar char="-"/>
            </a:pPr>
            <a:r>
              <a:rPr lang="nb-NO" dirty="0">
                <a:solidFill>
                  <a:schemeClr val="tx1"/>
                </a:solidFill>
              </a:rPr>
              <a:t>Hør på </a:t>
            </a:r>
            <a:r>
              <a:rPr lang="nb-NO" dirty="0" err="1">
                <a:solidFill>
                  <a:schemeClr val="tx1"/>
                </a:solidFill>
              </a:rPr>
              <a:t>podcasten</a:t>
            </a:r>
            <a:r>
              <a:rPr lang="nb-NO" dirty="0">
                <a:solidFill>
                  <a:schemeClr val="tx1"/>
                </a:solidFill>
              </a:rPr>
              <a:t> «Jobs to be  done» - 20 min</a:t>
            </a:r>
          </a:p>
          <a:p>
            <a:pPr marL="285750" indent="-285750">
              <a:buFontTx/>
              <a:buChar char="-"/>
            </a:pPr>
            <a:r>
              <a:rPr lang="nb-NO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https://hbr.org/podcast/2016/12/</a:t>
            </a:r>
            <a:endParaRPr lang="nb-NO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nb-NO" dirty="0">
              <a:solidFill>
                <a:schemeClr val="tx1"/>
              </a:solidFill>
            </a:endParaRPr>
          </a:p>
          <a:p>
            <a:r>
              <a:rPr lang="nb-NO" dirty="0">
                <a:solidFill>
                  <a:schemeClr val="tx1"/>
                </a:solidFill>
              </a:rPr>
              <a:t>Å lese -https://hbr.org/2016/09/know-your-customers-jobs-to-be-done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51D5FC94-3DCB-4F20-B1ED-6AC0618D03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3496" y="920283"/>
            <a:ext cx="2387275" cy="358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41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/>
          <p:nvPr/>
        </p:nvSpPr>
        <p:spPr>
          <a:xfrm>
            <a:off x="195972" y="200213"/>
            <a:ext cx="8681327" cy="572368"/>
          </a:xfrm>
          <a:prstGeom prst="rect">
            <a:avLst/>
          </a:prstGeom>
          <a:noFill/>
          <a:ln w="9525" cap="flat" cmpd="sng">
            <a:solidFill>
              <a:srgbClr val="02B3E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26625" tIns="26625" rIns="26625" bIns="26625" anchor="t" anchorCtr="0">
            <a:noAutofit/>
          </a:bodyPr>
          <a:lstStyle/>
          <a:p>
            <a:pPr marL="0" marR="0" lvl="0" indent="-31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B0E0"/>
              </a:buClr>
              <a:buSzPct val="25000"/>
              <a:buFont typeface="Arial"/>
              <a:buNone/>
            </a:pPr>
            <a:endParaRPr sz="2000" b="0" i="0" u="none" strike="noStrike" cap="none" dirty="0">
              <a:solidFill>
                <a:srgbClr val="02B3E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60CD98C1-A591-4AB8-B7FF-EA8A9DEAD690}"/>
              </a:ext>
            </a:extLst>
          </p:cNvPr>
          <p:cNvSpPr/>
          <p:nvPr/>
        </p:nvSpPr>
        <p:spPr>
          <a:xfrm>
            <a:off x="195972" y="332508"/>
            <a:ext cx="24320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nb-NO" dirty="0">
                <a:solidFill>
                  <a:schemeClr val="tx1"/>
                </a:solidFill>
              </a:rPr>
              <a:t>Introduksjon til problemløser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69DC1ECB-A2E6-4853-81D1-E6AAF6F4EFED}"/>
              </a:ext>
            </a:extLst>
          </p:cNvPr>
          <p:cNvSpPr txBox="1"/>
          <p:nvPr/>
        </p:nvSpPr>
        <p:spPr>
          <a:xfrm>
            <a:off x="4682836" y="4648898"/>
            <a:ext cx="457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solidFill>
                  <a:schemeClr val="accent5"/>
                </a:solidFill>
              </a:rPr>
              <a:t>Bilde hentet fra : </a:t>
            </a:r>
            <a:r>
              <a:rPr lang="nb-NO" sz="1050" dirty="0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https://www.spendwithpennies.com/how-to-make-a-milkshake/</a:t>
            </a:r>
            <a:endParaRPr lang="nb-NO" sz="1050" dirty="0">
              <a:solidFill>
                <a:schemeClr val="accent5"/>
              </a:solidFill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51D5FC94-3DCB-4F20-B1ED-6AC0618D03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3496" y="920283"/>
            <a:ext cx="2387275" cy="3580912"/>
          </a:xfrm>
          <a:prstGeom prst="rect">
            <a:avLst/>
          </a:prstGeom>
        </p:spPr>
      </p:pic>
      <p:sp>
        <p:nvSpPr>
          <p:cNvPr id="8" name="Shape 428">
            <a:extLst>
              <a:ext uri="{FF2B5EF4-FFF2-40B4-BE49-F238E27FC236}">
                <a16:creationId xmlns:a16="http://schemas.microsoft.com/office/drawing/2014/main" id="{0703BA4E-600C-4066-BE22-F47B1AF3FBA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95972" y="920282"/>
            <a:ext cx="5478687" cy="3728615"/>
          </a:xfrm>
          <a:prstGeom prst="rect">
            <a:avLst/>
          </a:prstGeom>
          <a:noFill/>
          <a:ln w="9525" cap="flat" cmpd="sng">
            <a:solidFill>
              <a:srgbClr val="DCDEE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075" tIns="91075" rIns="91075" bIns="91075" anchor="t" anchorCtr="0">
            <a:noAutofit/>
          </a:bodyPr>
          <a:lstStyle/>
          <a:p>
            <a:pPr marL="0" marR="0" lvl="0" indent="-543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Font typeface="Helvetica Neue Light"/>
              <a:buNone/>
            </a:pPr>
            <a:r>
              <a:rPr lang="nb-NO" sz="1400" b="0" i="1" u="none" strike="noStrike" cap="none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Beskriv med egne ord – </a:t>
            </a:r>
          </a:p>
          <a:p>
            <a:pPr marL="0" marR="0" lvl="0" indent="-543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Font typeface="Helvetica Neue Light"/>
              <a:buNone/>
            </a:pPr>
            <a:endParaRPr lang="nb-NO" sz="1400" i="1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-543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Font typeface="Helvetica Neue Light"/>
              <a:buNone/>
            </a:pPr>
            <a:r>
              <a:rPr lang="nb-NO" sz="1400" i="1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Hva går «Jobs to be done» ut på ?</a:t>
            </a:r>
          </a:p>
          <a:p>
            <a:pPr marL="0" marR="0" lvl="0" indent="-543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Font typeface="Helvetica Neue Light"/>
              <a:buNone/>
            </a:pPr>
            <a:endParaRPr lang="nb-NO" sz="1400" b="0" i="1" u="none" strike="noStrike" cap="none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-543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Font typeface="Helvetica Neue Light"/>
              <a:buNone/>
            </a:pPr>
            <a:endParaRPr lang="nb-NO" sz="1400" i="1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-543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Font typeface="Helvetica Neue Light"/>
              <a:buNone/>
            </a:pPr>
            <a:endParaRPr lang="nb-NO" sz="1400" b="0" i="1" u="none" strike="noStrike" cap="none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-543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Font typeface="Helvetica Neue Light"/>
              <a:buNone/>
            </a:pPr>
            <a:endParaRPr lang="nb-NO" sz="1400" i="1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-543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Font typeface="Helvetica Neue Light"/>
              <a:buNone/>
            </a:pPr>
            <a:r>
              <a:rPr lang="nb-NO" sz="1400" b="0" i="1" u="none" strike="noStrike" cap="none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Hva var jobben kunden ønsket </a:t>
            </a:r>
            <a:r>
              <a:rPr lang="nb-NO" sz="1400" i="1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utført i «milkshake» eksemplet?</a:t>
            </a:r>
            <a:endParaRPr lang="nb-NO" sz="1400" b="0" i="1" u="none" strike="noStrike" cap="none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231423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Font typeface="Arial" panose="020B0604020202020204" pitchFamily="34" charset="0"/>
              <a:buChar char="•"/>
            </a:pPr>
            <a:endParaRPr lang="nb-NO" sz="1400" b="0" i="1" u="none" strike="noStrike" cap="none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576523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/>
          <p:nvPr/>
        </p:nvSpPr>
        <p:spPr>
          <a:xfrm>
            <a:off x="195972" y="200213"/>
            <a:ext cx="8681327" cy="572368"/>
          </a:xfrm>
          <a:prstGeom prst="rect">
            <a:avLst/>
          </a:prstGeom>
          <a:noFill/>
          <a:ln w="9525" cap="flat" cmpd="sng">
            <a:solidFill>
              <a:srgbClr val="02B3E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26625" tIns="26625" rIns="26625" bIns="26625" anchor="t" anchorCtr="0">
            <a:noAutofit/>
          </a:bodyPr>
          <a:lstStyle/>
          <a:p>
            <a:pPr marL="0" marR="0" lvl="0" indent="-31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B0E0"/>
              </a:buClr>
              <a:buSzPct val="25000"/>
              <a:buFont typeface="Arial"/>
              <a:buNone/>
            </a:pPr>
            <a:endParaRPr sz="2000" b="0" i="0" u="none" strike="noStrike" cap="none" dirty="0">
              <a:solidFill>
                <a:srgbClr val="02B3E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60CD98C1-A591-4AB8-B7FF-EA8A9DEAD690}"/>
              </a:ext>
            </a:extLst>
          </p:cNvPr>
          <p:cNvSpPr/>
          <p:nvPr/>
        </p:nvSpPr>
        <p:spPr>
          <a:xfrm>
            <a:off x="195972" y="332508"/>
            <a:ext cx="24320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nb-NO" dirty="0">
                <a:solidFill>
                  <a:schemeClr val="tx1"/>
                </a:solidFill>
              </a:rPr>
              <a:t>Introduksjon til problemløser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69DC1ECB-A2E6-4853-81D1-E6AAF6F4EFED}"/>
              </a:ext>
            </a:extLst>
          </p:cNvPr>
          <p:cNvSpPr txBox="1"/>
          <p:nvPr/>
        </p:nvSpPr>
        <p:spPr>
          <a:xfrm>
            <a:off x="4682836" y="4648898"/>
            <a:ext cx="457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solidFill>
                  <a:schemeClr val="accent5"/>
                </a:solidFill>
              </a:rPr>
              <a:t>Bilde hentet fra : </a:t>
            </a:r>
            <a:r>
              <a:rPr lang="nb-NO" sz="1050" dirty="0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https://www.spendwithpennies.com/how-to-make-a-milkshake/</a:t>
            </a:r>
            <a:endParaRPr lang="nb-NO" sz="1050" dirty="0">
              <a:solidFill>
                <a:schemeClr val="accent5"/>
              </a:solidFill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9754F208-D5DD-4150-8A71-85268D6236BF}"/>
              </a:ext>
            </a:extLst>
          </p:cNvPr>
          <p:cNvSpPr txBox="1"/>
          <p:nvPr/>
        </p:nvSpPr>
        <p:spPr>
          <a:xfrm>
            <a:off x="195973" y="1149927"/>
            <a:ext cx="44868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>
                <a:solidFill>
                  <a:schemeClr val="tx1"/>
                </a:solidFill>
              </a:rPr>
              <a:t>I denne oppgaven skal du forklare om et produkt eller tjeneste som har utført en «jobb» for deg?</a:t>
            </a:r>
          </a:p>
          <a:p>
            <a:endParaRPr lang="nb-NO" sz="1600" dirty="0">
              <a:solidFill>
                <a:schemeClr val="tx1"/>
              </a:solidFill>
            </a:endParaRPr>
          </a:p>
          <a:p>
            <a:r>
              <a:rPr lang="nb-NO" sz="1600" dirty="0">
                <a:solidFill>
                  <a:schemeClr val="tx1"/>
                </a:solidFill>
              </a:rPr>
              <a:t>Utdyp om hvilke krav måtte oppfylles og hvordan denne løsningen oppfyller kravene.</a:t>
            </a:r>
          </a:p>
          <a:p>
            <a:endParaRPr lang="nb-NO" sz="1600" b="1" dirty="0">
              <a:solidFill>
                <a:schemeClr val="tx1"/>
              </a:solidFill>
            </a:endParaRPr>
          </a:p>
          <a:p>
            <a:r>
              <a:rPr lang="nb-NO" sz="1600" dirty="0">
                <a:solidFill>
                  <a:schemeClr val="tx1"/>
                </a:solidFill>
              </a:rPr>
              <a:t>Senere i oppgaven tar du utgangspunkt i den samme løsningen, og bruker AI til å vurdere den som en mulighet i markedet</a:t>
            </a:r>
            <a:r>
              <a:rPr lang="nb-NO" sz="1600" b="1" dirty="0">
                <a:solidFill>
                  <a:schemeClr val="tx1"/>
                </a:solidFill>
              </a:rPr>
              <a:t>.</a:t>
            </a:r>
            <a:endParaRPr lang="nb-NO" sz="1600" dirty="0">
              <a:solidFill>
                <a:schemeClr val="tx1"/>
              </a:solidFill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51D5FC94-3DCB-4F20-B1ED-6AC0618D03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3496" y="920283"/>
            <a:ext cx="2387275" cy="358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028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/>
          <p:nvPr/>
        </p:nvSpPr>
        <p:spPr>
          <a:xfrm>
            <a:off x="3090175" y="149793"/>
            <a:ext cx="2963650" cy="513211"/>
          </a:xfrm>
          <a:prstGeom prst="rect">
            <a:avLst/>
          </a:prstGeom>
          <a:noFill/>
          <a:ln>
            <a:noFill/>
          </a:ln>
        </p:spPr>
        <p:txBody>
          <a:bodyPr wrap="square" lIns="34100" tIns="34100" rIns="34100" bIns="34100" anchor="ctr" anchorCtr="0">
            <a:noAutofit/>
          </a:bodyPr>
          <a:lstStyle/>
          <a:p>
            <a:pPr marL="0" marR="0" lvl="0" indent="-13970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AFFFF"/>
              </a:buClr>
              <a:buSzPct val="100000"/>
              <a:buFont typeface="Open Sans"/>
              <a:buNone/>
            </a:pPr>
            <a:r>
              <a:rPr lang="nb-NO" sz="2200" b="0" i="0" u="none" strike="noStrike" cap="none" dirty="0">
                <a:solidFill>
                  <a:srgbClr val="FAFFFF"/>
                </a:solidFill>
                <a:latin typeface="Open Sans"/>
                <a:ea typeface="Open Sans"/>
                <a:cs typeface="Open Sans"/>
                <a:sym typeface="Open Sans"/>
              </a:rPr>
              <a:t>Beskriv Jobben</a:t>
            </a:r>
          </a:p>
        </p:txBody>
      </p:sp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311700" y="952500"/>
            <a:ext cx="4825076" cy="3784601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075" tIns="91075" rIns="91075" bIns="91075" anchor="t" anchorCtr="0">
            <a:noAutofit/>
          </a:bodyPr>
          <a:lstStyle/>
          <a:p>
            <a:pPr marL="0" marR="0" lvl="0" indent="-543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Font typeface="Helvetica Neue Light"/>
              <a:buNone/>
            </a:pPr>
            <a:r>
              <a:rPr lang="nb-NO" sz="1400" b="0" i="1" u="none" strike="noStrike" cap="none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Lag noen enkle formuleringer som beskriver jobben som skal utføres.</a:t>
            </a:r>
            <a:endParaRPr lang="nb-NO" sz="1400" i="1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231423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FontTx/>
              <a:buChar char="-"/>
            </a:pPr>
            <a:endParaRPr lang="nb-NO" sz="1400" i="1" dirty="0">
              <a:solidFill>
                <a:schemeClr val="tx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231423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FontTx/>
              <a:buChar char="-"/>
            </a:pPr>
            <a:r>
              <a:rPr lang="nb-NO" sz="1400" i="1" dirty="0">
                <a:solidFill>
                  <a:schemeClr val="tx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Eks – Hjelper meg med å ….. , Jeg trenger å ….,  Hjelp til å unngå ….</a:t>
            </a:r>
          </a:p>
          <a:p>
            <a:pPr marL="231423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FontTx/>
              <a:buChar char="-"/>
            </a:pPr>
            <a:endParaRPr lang="nb-NO" sz="1400" i="1" dirty="0">
              <a:solidFill>
                <a:schemeClr val="tx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231423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FontTx/>
              <a:buChar char="-"/>
            </a:pPr>
            <a:endParaRPr lang="nb-NO" sz="1400" i="1" dirty="0">
              <a:solidFill>
                <a:schemeClr val="tx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231423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FontTx/>
              <a:buChar char="-"/>
            </a:pPr>
            <a:endParaRPr lang="nb-NO" sz="1400" i="1" dirty="0">
              <a:solidFill>
                <a:schemeClr val="tx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231423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FontTx/>
              <a:buChar char="-"/>
            </a:pPr>
            <a:r>
              <a:rPr lang="nb-NO" sz="1400" i="1" dirty="0">
                <a:solidFill>
                  <a:schemeClr val="tx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Bruk bilder, skisser. ++</a:t>
            </a:r>
          </a:p>
          <a:p>
            <a:pPr marL="231423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FontTx/>
              <a:buChar char="-"/>
            </a:pPr>
            <a:r>
              <a:rPr lang="nb-NO" sz="1400" i="1" dirty="0">
                <a:solidFill>
                  <a:schemeClr val="tx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Legg ved notater, piler, stikkord ++</a:t>
            </a:r>
          </a:p>
        </p:txBody>
      </p:sp>
      <p:pic>
        <p:nvPicPr>
          <p:cNvPr id="420" name="Shape 420" descr="Polaroid (Yellow)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49551" y="1896825"/>
            <a:ext cx="947975" cy="94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C65765C-24B0-4E0A-BAC2-0FCCA8126B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2604" y="2040746"/>
            <a:ext cx="2880553" cy="24980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7ED4AE-0CB2-4D0B-A6AC-ED3AD99769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6058" y="971061"/>
            <a:ext cx="3473647" cy="48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869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/>
          <p:nvPr/>
        </p:nvSpPr>
        <p:spPr>
          <a:xfrm>
            <a:off x="3591791" y="149793"/>
            <a:ext cx="1960417" cy="513211"/>
          </a:xfrm>
          <a:prstGeom prst="rect">
            <a:avLst/>
          </a:prstGeom>
          <a:noFill/>
          <a:ln>
            <a:noFill/>
          </a:ln>
        </p:spPr>
        <p:txBody>
          <a:bodyPr wrap="square" lIns="34100" tIns="34100" rIns="34100" bIns="34100" anchor="ctr" anchorCtr="0">
            <a:noAutofit/>
          </a:bodyPr>
          <a:lstStyle/>
          <a:p>
            <a:pPr marL="0" marR="0" lvl="0" indent="-13970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AFFFF"/>
              </a:buClr>
              <a:buSzPct val="100000"/>
              <a:buFont typeface="Open Sans"/>
              <a:buNone/>
            </a:pPr>
            <a:r>
              <a:rPr lang="nb-NO" sz="2200" b="0" i="0" u="none" strike="noStrike" cap="none" dirty="0">
                <a:solidFill>
                  <a:srgbClr val="FAFFFF"/>
                </a:solidFill>
                <a:latin typeface="Open Sans"/>
                <a:ea typeface="Open Sans"/>
                <a:cs typeface="Open Sans"/>
                <a:sym typeface="Open Sans"/>
              </a:rPr>
              <a:t>Jobben</a:t>
            </a:r>
          </a:p>
        </p:txBody>
      </p:sp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311700" y="952500"/>
            <a:ext cx="8520600" cy="3784601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075" tIns="91075" rIns="91075" bIns="91075" anchor="t" anchorCtr="0">
            <a:noAutofit/>
          </a:bodyPr>
          <a:lstStyle/>
          <a:p>
            <a:pPr marL="0" marR="0" lvl="0" indent="-543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Font typeface="Helvetica Neue Light"/>
              <a:buNone/>
            </a:pPr>
            <a:r>
              <a:rPr lang="nb-NO" sz="1400" b="0" i="1" u="none" strike="noStrike" cap="none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Beskriv hvilke suksesskriterier som må oppfylles for at jobben blir utført</a:t>
            </a:r>
            <a:r>
              <a:rPr lang="nb-NO" sz="1400" i="1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</a:t>
            </a:r>
          </a:p>
          <a:p>
            <a:pPr marL="231423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FontTx/>
              <a:buChar char="-"/>
            </a:pPr>
            <a:r>
              <a:rPr lang="nb-NO" sz="1400" i="1" dirty="0">
                <a:solidFill>
                  <a:schemeClr val="tx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Bruk bilder, skisser. ++</a:t>
            </a:r>
          </a:p>
          <a:p>
            <a:pPr marL="231423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FontTx/>
              <a:buChar char="-"/>
            </a:pPr>
            <a:r>
              <a:rPr lang="nb-NO" sz="1400" i="1" dirty="0">
                <a:solidFill>
                  <a:schemeClr val="tx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Legg ved notater, piler, stikkord ++</a:t>
            </a:r>
          </a:p>
        </p:txBody>
      </p:sp>
      <p:pic>
        <p:nvPicPr>
          <p:cNvPr id="420" name="Shape 420" descr="Polaroid (Yellow)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6743" y="2178445"/>
            <a:ext cx="947975" cy="94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/>
          <p:nvPr/>
        </p:nvSpPr>
        <p:spPr>
          <a:xfrm>
            <a:off x="-1" y="448418"/>
            <a:ext cx="9144001" cy="701283"/>
          </a:xfrm>
          <a:prstGeom prst="rect">
            <a:avLst/>
          </a:prstGeom>
          <a:noFill/>
          <a:ln>
            <a:noFill/>
          </a:ln>
        </p:spPr>
        <p:txBody>
          <a:bodyPr wrap="square" lIns="26600" tIns="26600" rIns="26600" bIns="26600" anchor="ctr" anchorCtr="0">
            <a:noAutofit/>
          </a:bodyPr>
          <a:lstStyle/>
          <a:p>
            <a:pPr marL="0" marR="0" lvl="0" indent="-3492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B0E0"/>
              </a:buClr>
              <a:buSzPct val="25000"/>
              <a:buFont typeface="Open Sans"/>
              <a:buNone/>
            </a:pPr>
            <a:r>
              <a:rPr lang="en-US" sz="2200" b="0" i="0" u="none" strike="noStrike" cap="none" dirty="0" err="1">
                <a:solidFill>
                  <a:srgbClr val="02B3E4"/>
                </a:solidFill>
                <a:latin typeface="Open Sans"/>
                <a:ea typeface="Open Sans"/>
                <a:cs typeface="Open Sans"/>
                <a:sym typeface="Open Sans"/>
              </a:rPr>
              <a:t>Hvilken</a:t>
            </a:r>
            <a:r>
              <a:rPr lang="en-US" sz="2200" b="0" i="0" u="none" strike="noStrike" cap="none" dirty="0">
                <a:solidFill>
                  <a:srgbClr val="02B3E4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b="0" i="0" u="none" strike="noStrike" cap="none" dirty="0" err="1">
                <a:solidFill>
                  <a:srgbClr val="02B3E4"/>
                </a:solidFill>
                <a:latin typeface="Open Sans"/>
                <a:ea typeface="Open Sans"/>
                <a:cs typeface="Open Sans"/>
                <a:sym typeface="Open Sans"/>
              </a:rPr>
              <a:t>løsning</a:t>
            </a:r>
            <a:r>
              <a:rPr lang="en-US" sz="2200" b="0" i="0" u="none" strike="noStrike" cap="none" dirty="0">
                <a:solidFill>
                  <a:srgbClr val="02B3E4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b="0" i="0" u="none" strike="noStrike" cap="none" dirty="0" err="1">
                <a:solidFill>
                  <a:srgbClr val="02B3E4"/>
                </a:solidFill>
                <a:latin typeface="Open Sans"/>
                <a:ea typeface="Open Sans"/>
                <a:cs typeface="Open Sans"/>
                <a:sym typeface="Open Sans"/>
              </a:rPr>
              <a:t>ble</a:t>
            </a:r>
            <a:r>
              <a:rPr lang="en-US" sz="2200" b="0" i="0" u="none" strike="noStrike" cap="none" dirty="0">
                <a:solidFill>
                  <a:srgbClr val="02B3E4"/>
                </a:solidFill>
                <a:latin typeface="Open Sans"/>
                <a:ea typeface="Open Sans"/>
                <a:cs typeface="Open Sans"/>
                <a:sym typeface="Open Sans"/>
              </a:rPr>
              <a:t> “</a:t>
            </a:r>
            <a:r>
              <a:rPr lang="en-US" sz="2200" b="0" i="0" u="none" strike="noStrike" cap="none" dirty="0" err="1">
                <a:solidFill>
                  <a:srgbClr val="02B3E4"/>
                </a:solidFill>
                <a:latin typeface="Open Sans"/>
                <a:ea typeface="Open Sans"/>
                <a:cs typeface="Open Sans"/>
                <a:sym typeface="Open Sans"/>
              </a:rPr>
              <a:t>ansatt</a:t>
            </a:r>
            <a:r>
              <a:rPr lang="en-US" sz="2200" b="0" i="0" u="none" strike="noStrike" cap="none" dirty="0">
                <a:solidFill>
                  <a:srgbClr val="02B3E4"/>
                </a:solidFill>
                <a:latin typeface="Open Sans"/>
                <a:ea typeface="Open Sans"/>
                <a:cs typeface="Open Sans"/>
                <a:sym typeface="Open Sans"/>
              </a:rPr>
              <a:t>” for å </a:t>
            </a:r>
            <a:r>
              <a:rPr lang="en-US" sz="2200" b="0" i="0" u="none" strike="noStrike" cap="none" dirty="0" err="1">
                <a:solidFill>
                  <a:srgbClr val="02B3E4"/>
                </a:solidFill>
                <a:latin typeface="Open Sans"/>
                <a:ea typeface="Open Sans"/>
                <a:cs typeface="Open Sans"/>
                <a:sym typeface="Open Sans"/>
              </a:rPr>
              <a:t>løse</a:t>
            </a:r>
            <a:r>
              <a:rPr lang="en-US" sz="2200" b="0" i="0" u="none" strike="noStrike" cap="none" dirty="0">
                <a:solidFill>
                  <a:srgbClr val="02B3E4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b="0" i="0" u="none" strike="noStrike" cap="none" dirty="0" err="1">
                <a:solidFill>
                  <a:srgbClr val="02B3E4"/>
                </a:solidFill>
                <a:latin typeface="Open Sans"/>
                <a:ea typeface="Open Sans"/>
                <a:cs typeface="Open Sans"/>
                <a:sym typeface="Open Sans"/>
              </a:rPr>
              <a:t>jobben</a:t>
            </a:r>
            <a:endParaRPr lang="en-US" sz="2200" b="0" i="0" u="none" strike="noStrike" cap="none" dirty="0">
              <a:solidFill>
                <a:srgbClr val="02B3E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6" name="Shape 426"/>
          <p:cNvSpPr/>
          <p:nvPr/>
        </p:nvSpPr>
        <p:spPr>
          <a:xfrm>
            <a:off x="713509" y="5475130"/>
            <a:ext cx="1996500" cy="315520"/>
          </a:xfrm>
          <a:prstGeom prst="rect">
            <a:avLst/>
          </a:prstGeom>
          <a:noFill/>
          <a:ln>
            <a:noFill/>
          </a:ln>
        </p:spPr>
        <p:txBody>
          <a:bodyPr wrap="square" lIns="26600" tIns="26600" rIns="26600" bIns="26600" anchor="ctr" anchorCtr="0">
            <a:noAutofit/>
          </a:bodyPr>
          <a:lstStyle/>
          <a:p>
            <a:pPr marL="0" marR="0" lvl="0" indent="-2381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9494"/>
              </a:buClr>
              <a:buSzPct val="25000"/>
              <a:buFont typeface="Open Sans"/>
              <a:buNone/>
            </a:pPr>
            <a:r>
              <a:rPr lang="en-US" sz="1500" b="0" i="0" u="none" strike="noStrike" cap="none">
                <a:solidFill>
                  <a:srgbClr val="8EDAEF"/>
                </a:solidFill>
                <a:latin typeface="Open Sans"/>
                <a:ea typeface="Open Sans"/>
                <a:cs typeface="Open Sans"/>
                <a:sym typeface="Open Sans"/>
              </a:rPr>
              <a:t>Løsningen du valgte</a:t>
            </a:r>
          </a:p>
        </p:txBody>
      </p:sp>
      <p:sp>
        <p:nvSpPr>
          <p:cNvPr id="428" name="Shape 4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298835" cy="3190800"/>
          </a:xfrm>
          <a:prstGeom prst="rect">
            <a:avLst/>
          </a:prstGeom>
          <a:noFill/>
          <a:ln w="9525" cap="flat" cmpd="sng">
            <a:solidFill>
              <a:srgbClr val="DCDEE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075" tIns="91075" rIns="91075" bIns="91075" anchor="t" anchorCtr="0">
            <a:noAutofit/>
          </a:bodyPr>
          <a:lstStyle/>
          <a:p>
            <a:pPr marL="0" marR="0" lvl="0" indent="-543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Font typeface="Helvetica Neue Light"/>
              <a:buNone/>
            </a:pPr>
            <a:r>
              <a:rPr lang="nb-NO" sz="1400" i="1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Hvorfor valgte du akkurat denne løsningen fremfor konkurrentene?</a:t>
            </a:r>
            <a:endParaRPr lang="nb-NO" sz="1400" b="0" i="1" u="none" strike="noStrike" cap="none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231423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Font typeface="Arial" panose="020B0604020202020204" pitchFamily="34" charset="0"/>
              <a:buChar char="•"/>
            </a:pPr>
            <a:endParaRPr lang="nb-NO" sz="1400" b="0" i="1" u="none" strike="noStrike" cap="none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429" name="Shape 429" descr="Polaroid (Yellow)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37800" y="2273887"/>
            <a:ext cx="947975" cy="9479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F2C9BE-AE5E-42D0-8FC5-698DD8C824AB}"/>
              </a:ext>
            </a:extLst>
          </p:cNvPr>
          <p:cNvSpPr txBox="1"/>
          <p:nvPr/>
        </p:nvSpPr>
        <p:spPr>
          <a:xfrm>
            <a:off x="5533467" y="1101555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-543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Font typeface="Helvetica Neue Light"/>
              <a:buNone/>
            </a:pPr>
            <a:r>
              <a:rPr lang="nb-NO" sz="1400" b="0" i="1" u="none" strike="noStrike" cap="none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Sett inn et bilde av løsningen.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White">
  <a:themeElements>
    <a:clrScheme name="White">
      <a:dk1>
        <a:srgbClr val="FFFFFF"/>
      </a:dk1>
      <a:lt1>
        <a:srgbClr val="7D97AD"/>
      </a:lt1>
      <a:dk2>
        <a:srgbClr val="53585F"/>
      </a:dk2>
      <a:lt2>
        <a:srgbClr val="DCDEE0"/>
      </a:lt2>
      <a:accent1>
        <a:srgbClr val="ECC81A"/>
      </a:accent1>
      <a:accent2>
        <a:srgbClr val="FFA234"/>
      </a:accent2>
      <a:accent3>
        <a:srgbClr val="FF5483"/>
      </a:accent3>
      <a:accent4>
        <a:srgbClr val="2E3D49"/>
      </a:accent4>
      <a:accent5>
        <a:srgbClr val="000000"/>
      </a:accent5>
      <a:accent6>
        <a:srgbClr val="FFFFFF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FFFFFF"/>
      </a:dk1>
      <a:lt1>
        <a:srgbClr val="7D97AD"/>
      </a:lt1>
      <a:dk2>
        <a:srgbClr val="53585F"/>
      </a:dk2>
      <a:lt2>
        <a:srgbClr val="DCDEE0"/>
      </a:lt2>
      <a:accent1>
        <a:srgbClr val="ECC81A"/>
      </a:accent1>
      <a:accent2>
        <a:srgbClr val="FFA234"/>
      </a:accent2>
      <a:accent3>
        <a:srgbClr val="FF5483"/>
      </a:accent3>
      <a:accent4>
        <a:srgbClr val="2E3D49"/>
      </a:accent4>
      <a:accent5>
        <a:srgbClr val="000000"/>
      </a:accent5>
      <a:accent6>
        <a:srgbClr val="FFFFFF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White">
  <a:themeElements>
    <a:clrScheme name="White">
      <a:dk1>
        <a:srgbClr val="FFFFFF"/>
      </a:dk1>
      <a:lt1>
        <a:srgbClr val="7D97AD"/>
      </a:lt1>
      <a:dk2>
        <a:srgbClr val="53585F"/>
      </a:dk2>
      <a:lt2>
        <a:srgbClr val="DCDEE0"/>
      </a:lt2>
      <a:accent1>
        <a:srgbClr val="ECC81A"/>
      </a:accent1>
      <a:accent2>
        <a:srgbClr val="FFA234"/>
      </a:accent2>
      <a:accent3>
        <a:srgbClr val="FF5483"/>
      </a:accent3>
      <a:accent4>
        <a:srgbClr val="2E3D49"/>
      </a:accent4>
      <a:accent5>
        <a:srgbClr val="000000"/>
      </a:accent5>
      <a:accent6>
        <a:srgbClr val="FFFFFF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White">
  <a:themeElements>
    <a:clrScheme name="White">
      <a:dk1>
        <a:srgbClr val="FFFFFF"/>
      </a:dk1>
      <a:lt1>
        <a:srgbClr val="7D97AD"/>
      </a:lt1>
      <a:dk2>
        <a:srgbClr val="53585F"/>
      </a:dk2>
      <a:lt2>
        <a:srgbClr val="DCDEE0"/>
      </a:lt2>
      <a:accent1>
        <a:srgbClr val="ECC81A"/>
      </a:accent1>
      <a:accent2>
        <a:srgbClr val="FFA234"/>
      </a:accent2>
      <a:accent3>
        <a:srgbClr val="FF5483"/>
      </a:accent3>
      <a:accent4>
        <a:srgbClr val="2E3D49"/>
      </a:accent4>
      <a:accent5>
        <a:srgbClr val="000000"/>
      </a:accent5>
      <a:accent6>
        <a:srgbClr val="FFFFFF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684</Words>
  <Application>Microsoft Office PowerPoint</Application>
  <PresentationFormat>Skjermfremvisning (16:9)</PresentationFormat>
  <Paragraphs>116</Paragraphs>
  <Slides>16</Slides>
  <Notes>15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5</vt:i4>
      </vt:variant>
      <vt:variant>
        <vt:lpstr>Lysbildetitler</vt:lpstr>
      </vt:variant>
      <vt:variant>
        <vt:i4>16</vt:i4>
      </vt:variant>
    </vt:vector>
  </HeadingPairs>
  <TitlesOfParts>
    <vt:vector size="26" baseType="lpstr">
      <vt:lpstr>Helvetica Neue Light</vt:lpstr>
      <vt:lpstr>Open Sans</vt:lpstr>
      <vt:lpstr>Helvetica Neue</vt:lpstr>
      <vt:lpstr>Open Sans Light</vt:lpstr>
      <vt:lpstr>Arial</vt:lpstr>
      <vt:lpstr>2_White</vt:lpstr>
      <vt:lpstr>Simple Light</vt:lpstr>
      <vt:lpstr>White</vt:lpstr>
      <vt:lpstr>5_White</vt:lpstr>
      <vt:lpstr>4_White</vt:lpstr>
      <vt:lpstr>PowerPoint-presentasjon</vt:lpstr>
      <vt:lpstr>Instrukser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Ola Omberg</cp:lastModifiedBy>
  <cp:revision>14</cp:revision>
  <dcterms:modified xsi:type="dcterms:W3CDTF">2026-05-29T09:53:02Z</dcterms:modified>
</cp:coreProperties>
</file>