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100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2083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475488"/>
            <a:ext cx="310896" cy="31089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51560" y="411480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130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TIP100 - KI SOM ARBEIDSVERKTØY</a:t>
            </a:r>
            <a:endParaRPr lang="en-US" sz="2400" dirty="0"/>
          </a:p>
        </p:txBody>
      </p:sp>
      <p:sp>
        <p:nvSpPr>
          <p:cNvPr id="4" name="Text 1"/>
          <p:cNvSpPr/>
          <p:nvPr/>
        </p:nvSpPr>
        <p:spPr>
          <a:xfrm>
            <a:off x="1060704" y="896112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8A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Gode vs. dårlige prompter – og hva som skjer når modellen bommer</a:t>
            </a:r>
            <a:endParaRPr lang="en-US" sz="1300" dirty="0"/>
          </a:p>
        </p:txBody>
      </p:sp>
      <p:sp>
        <p:nvSpPr>
          <p:cNvPr id="5" name="Shape 2"/>
          <p:cNvSpPr/>
          <p:nvPr/>
        </p:nvSpPr>
        <p:spPr>
          <a:xfrm>
            <a:off x="640080" y="1417320"/>
            <a:ext cx="5257800" cy="3611880"/>
          </a:xfrm>
          <a:prstGeom prst="roundRect">
            <a:avLst>
              <a:gd name="adj" fmla="val 2278"/>
            </a:avLst>
          </a:prstGeom>
          <a:solidFill>
            <a:srgbClr val="F4F5F8"/>
          </a:solidFill>
          <a:ln w="12700">
            <a:solidFill>
              <a:srgbClr val="DDE0E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6" name="Shape 3"/>
          <p:cNvSpPr/>
          <p:nvPr/>
        </p:nvSpPr>
        <p:spPr>
          <a:xfrm>
            <a:off x="914400" y="1691640"/>
            <a:ext cx="502920" cy="502920"/>
          </a:xfrm>
          <a:prstGeom prst="ellipse">
            <a:avLst/>
          </a:prstGeom>
          <a:solidFill>
            <a:srgbClr val="FCE3E2"/>
          </a:solidFill>
          <a:ln/>
        </p:spPr>
        <p:txBody>
          <a:bodyPr/>
          <a:lstStyle/>
          <a:p>
            <a:endParaRPr lang="nb-NO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0188" y="1827428"/>
            <a:ext cx="231343" cy="231343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554480" y="1691640"/>
            <a:ext cx="4160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130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DÅRLIG PROMPT</a:t>
            </a:r>
            <a:endParaRPr lang="en-US" sz="1500" dirty="0"/>
          </a:p>
        </p:txBody>
      </p:sp>
      <p:sp>
        <p:nvSpPr>
          <p:cNvPr id="9" name="Text 5"/>
          <p:cNvSpPr/>
          <p:nvPr/>
        </p:nvSpPr>
        <p:spPr>
          <a:xfrm>
            <a:off x="914400" y="2350008"/>
            <a:ext cx="4709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A2A33"/>
                </a:solidFill>
              </a:rPr>
              <a:t>Prompten din:</a:t>
            </a:r>
            <a:endParaRPr lang="en-US" sz="1100" dirty="0"/>
          </a:p>
        </p:txBody>
      </p:sp>
      <p:sp>
        <p:nvSpPr>
          <p:cNvPr id="10" name="Shape 6"/>
          <p:cNvSpPr/>
          <p:nvPr/>
        </p:nvSpPr>
        <p:spPr>
          <a:xfrm>
            <a:off x="914400" y="2651760"/>
            <a:ext cx="4709160" cy="777240"/>
          </a:xfrm>
          <a:prstGeom prst="roundRect">
            <a:avLst>
              <a:gd name="adj" fmla="val 9412"/>
            </a:avLst>
          </a:prstGeom>
          <a:solidFill>
            <a:srgbClr val="EEF0F6"/>
          </a:solidFill>
          <a:ln w="12700">
            <a:solidFill>
              <a:srgbClr val="DDE0E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1" name="Text 7"/>
          <p:cNvSpPr/>
          <p:nvPr/>
        </p:nvSpPr>
        <p:spPr>
          <a:xfrm>
            <a:off x="1097280" y="2761488"/>
            <a:ext cx="4343400" cy="5577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i="1" dirty="0">
                <a:solidFill>
                  <a:srgbClr val="8A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Lim inn / skriv den vage prompten du prøvde først ]</a:t>
            </a:r>
            <a:endParaRPr lang="en-US" sz="1200" dirty="0"/>
          </a:p>
        </p:txBody>
      </p:sp>
      <p:sp>
        <p:nvSpPr>
          <p:cNvPr id="12" name="Text 8"/>
          <p:cNvSpPr/>
          <p:nvPr/>
        </p:nvSpPr>
        <p:spPr>
          <a:xfrm>
            <a:off x="914400" y="3538728"/>
            <a:ext cx="4709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A2A33"/>
                </a:solidFill>
              </a:rPr>
              <a:t>Hva KI svarte:</a:t>
            </a:r>
            <a:endParaRPr lang="en-US" sz="1100" dirty="0"/>
          </a:p>
        </p:txBody>
      </p:sp>
      <p:sp>
        <p:nvSpPr>
          <p:cNvPr id="13" name="Shape 9"/>
          <p:cNvSpPr/>
          <p:nvPr/>
        </p:nvSpPr>
        <p:spPr>
          <a:xfrm>
            <a:off x="914400" y="3840480"/>
            <a:ext cx="4709160" cy="1005840"/>
          </a:xfrm>
          <a:prstGeom prst="roundRect">
            <a:avLst>
              <a:gd name="adj" fmla="val 9091"/>
            </a:avLst>
          </a:prstGeom>
          <a:solidFill>
            <a:srgbClr val="ECEEF5"/>
          </a:solidFill>
          <a:ln w="15875">
            <a:solidFill>
              <a:srgbClr val="C4C9DA"/>
            </a:solidFill>
            <a:prstDash val="dash"/>
          </a:ln>
        </p:spPr>
        <p:txBody>
          <a:bodyPr/>
          <a:lstStyle/>
          <a:p>
            <a:endParaRPr lang="nb-NO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18104" y="4023360"/>
            <a:ext cx="301752" cy="301752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005840" y="4453128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8A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Skjermbilde av resultatet</a:t>
            </a:r>
            <a:endParaRPr lang="en-US" sz="1050" dirty="0"/>
          </a:p>
        </p:txBody>
      </p:sp>
      <p:sp>
        <p:nvSpPr>
          <p:cNvPr id="16" name="Shape 11"/>
          <p:cNvSpPr/>
          <p:nvPr/>
        </p:nvSpPr>
        <p:spPr>
          <a:xfrm>
            <a:off x="6263640" y="1417320"/>
            <a:ext cx="5257800" cy="3611880"/>
          </a:xfrm>
          <a:prstGeom prst="roundRect">
            <a:avLst>
              <a:gd name="adj" fmla="val 2278"/>
            </a:avLst>
          </a:prstGeom>
          <a:solidFill>
            <a:srgbClr val="F4F5F8"/>
          </a:solidFill>
          <a:ln w="12700">
            <a:solidFill>
              <a:srgbClr val="DDE0E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7" name="Shape 12"/>
          <p:cNvSpPr/>
          <p:nvPr/>
        </p:nvSpPr>
        <p:spPr>
          <a:xfrm>
            <a:off x="6537960" y="1691640"/>
            <a:ext cx="502920" cy="502920"/>
          </a:xfrm>
          <a:prstGeom prst="ellipse">
            <a:avLst/>
          </a:prstGeom>
          <a:solidFill>
            <a:srgbClr val="D9F0E5"/>
          </a:solidFill>
          <a:ln/>
        </p:spPr>
        <p:txBody>
          <a:bodyPr/>
          <a:lstStyle/>
          <a:p>
            <a:endParaRPr lang="nb-NO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73748" y="1827428"/>
            <a:ext cx="231343" cy="231343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7178040" y="1691640"/>
            <a:ext cx="4160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130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GOD PROMPT</a:t>
            </a:r>
            <a:endParaRPr lang="en-US" sz="1500" dirty="0"/>
          </a:p>
        </p:txBody>
      </p:sp>
      <p:sp>
        <p:nvSpPr>
          <p:cNvPr id="20" name="Text 14"/>
          <p:cNvSpPr/>
          <p:nvPr/>
        </p:nvSpPr>
        <p:spPr>
          <a:xfrm>
            <a:off x="6537960" y="2350008"/>
            <a:ext cx="4709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A2A33"/>
                </a:solidFill>
              </a:rPr>
              <a:t>Prompten din:</a:t>
            </a:r>
            <a:endParaRPr lang="en-US" sz="1100" dirty="0"/>
          </a:p>
        </p:txBody>
      </p:sp>
      <p:sp>
        <p:nvSpPr>
          <p:cNvPr id="21" name="Shape 15"/>
          <p:cNvSpPr/>
          <p:nvPr/>
        </p:nvSpPr>
        <p:spPr>
          <a:xfrm>
            <a:off x="6537960" y="2651760"/>
            <a:ext cx="4709160" cy="777240"/>
          </a:xfrm>
          <a:prstGeom prst="roundRect">
            <a:avLst>
              <a:gd name="adj" fmla="val 9412"/>
            </a:avLst>
          </a:prstGeom>
          <a:solidFill>
            <a:srgbClr val="EEF0F6"/>
          </a:solidFill>
          <a:ln w="12700">
            <a:solidFill>
              <a:srgbClr val="DDE0E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22" name="Text 16"/>
          <p:cNvSpPr/>
          <p:nvPr/>
        </p:nvSpPr>
        <p:spPr>
          <a:xfrm>
            <a:off x="6720840" y="2761488"/>
            <a:ext cx="4343400" cy="5577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i="1" dirty="0">
                <a:solidFill>
                  <a:srgbClr val="8A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Skriv den forbedrede prompten – tydelig, med kontekst og krav ]</a:t>
            </a:r>
            <a:endParaRPr lang="en-US" sz="1200" dirty="0"/>
          </a:p>
        </p:txBody>
      </p:sp>
      <p:sp>
        <p:nvSpPr>
          <p:cNvPr id="23" name="Text 17"/>
          <p:cNvSpPr/>
          <p:nvPr/>
        </p:nvSpPr>
        <p:spPr>
          <a:xfrm>
            <a:off x="6537960" y="3538728"/>
            <a:ext cx="4709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A2A33"/>
                </a:solidFill>
              </a:rPr>
              <a:t>Hva KI svarte:</a:t>
            </a:r>
            <a:endParaRPr lang="en-US" sz="1100" dirty="0"/>
          </a:p>
        </p:txBody>
      </p:sp>
      <p:sp>
        <p:nvSpPr>
          <p:cNvPr id="24" name="Shape 18"/>
          <p:cNvSpPr/>
          <p:nvPr/>
        </p:nvSpPr>
        <p:spPr>
          <a:xfrm>
            <a:off x="6537960" y="3840480"/>
            <a:ext cx="4709160" cy="1005840"/>
          </a:xfrm>
          <a:prstGeom prst="roundRect">
            <a:avLst>
              <a:gd name="adj" fmla="val 9091"/>
            </a:avLst>
          </a:prstGeom>
          <a:solidFill>
            <a:srgbClr val="ECEEF5"/>
          </a:solidFill>
          <a:ln w="15875">
            <a:solidFill>
              <a:srgbClr val="C4C9DA"/>
            </a:solidFill>
            <a:prstDash val="dash"/>
          </a:ln>
        </p:spPr>
        <p:txBody>
          <a:bodyPr/>
          <a:lstStyle/>
          <a:p>
            <a:endParaRPr lang="nb-NO"/>
          </a:p>
        </p:txBody>
      </p:sp>
      <p:pic>
        <p:nvPicPr>
          <p:cNvPr id="25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41664" y="4023360"/>
            <a:ext cx="301752" cy="301752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6629400" y="4453128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8A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Skjermbilde av resultatet</a:t>
            </a:r>
            <a:endParaRPr lang="en-US" sz="1050" dirty="0"/>
          </a:p>
        </p:txBody>
      </p:sp>
      <p:sp>
        <p:nvSpPr>
          <p:cNvPr id="27" name="Shape 20"/>
          <p:cNvSpPr/>
          <p:nvPr/>
        </p:nvSpPr>
        <p:spPr>
          <a:xfrm>
            <a:off x="640080" y="5212080"/>
            <a:ext cx="10881360" cy="1188720"/>
          </a:xfrm>
          <a:prstGeom prst="roundRect">
            <a:avLst>
              <a:gd name="adj" fmla="val 6923"/>
            </a:avLst>
          </a:prstGeom>
          <a:solidFill>
            <a:srgbClr val="FCF3E2"/>
          </a:solidFill>
          <a:ln w="12700">
            <a:solidFill>
              <a:srgbClr val="F0DDB0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28" name="Shape 21"/>
          <p:cNvSpPr/>
          <p:nvPr/>
        </p:nvSpPr>
        <p:spPr>
          <a:xfrm>
            <a:off x="640080" y="5212080"/>
            <a:ext cx="82296" cy="1188720"/>
          </a:xfrm>
          <a:prstGeom prst="rect">
            <a:avLst/>
          </a:prstGeom>
          <a:solidFill>
            <a:srgbClr val="D9962B"/>
          </a:solidFill>
          <a:ln/>
        </p:spPr>
        <p:txBody>
          <a:bodyPr/>
          <a:lstStyle/>
          <a:p>
            <a:endParaRPr lang="nb-NO"/>
          </a:p>
        </p:txBody>
      </p:sp>
      <p:sp>
        <p:nvSpPr>
          <p:cNvPr id="29" name="Shape 22"/>
          <p:cNvSpPr/>
          <p:nvPr/>
        </p:nvSpPr>
        <p:spPr>
          <a:xfrm>
            <a:off x="960120" y="5559552"/>
            <a:ext cx="502920" cy="502920"/>
          </a:xfrm>
          <a:prstGeom prst="ellipse">
            <a:avLst/>
          </a:prstGeom>
          <a:solidFill>
            <a:srgbClr val="FBE6BE"/>
          </a:solidFill>
          <a:ln/>
        </p:spPr>
        <p:txBody>
          <a:bodyPr/>
          <a:lstStyle/>
          <a:p>
            <a:endParaRPr lang="nb-NO"/>
          </a:p>
        </p:txBody>
      </p:sp>
      <p:pic>
        <p:nvPicPr>
          <p:cNvPr id="30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5908" y="5695340"/>
            <a:ext cx="231343" cy="231343"/>
          </a:xfrm>
          <a:prstGeom prst="rect">
            <a:avLst/>
          </a:prstGeom>
        </p:spPr>
      </p:pic>
      <p:sp>
        <p:nvSpPr>
          <p:cNvPr id="31" name="Text 23"/>
          <p:cNvSpPr/>
          <p:nvPr/>
        </p:nvSpPr>
        <p:spPr>
          <a:xfrm>
            <a:off x="1600200" y="5413248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8A6A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 MODELLEN BOMMET</a:t>
            </a:r>
            <a:endParaRPr lang="en-US" sz="1300" dirty="0"/>
          </a:p>
        </p:txBody>
      </p:sp>
      <p:sp>
        <p:nvSpPr>
          <p:cNvPr id="32" name="Text 24"/>
          <p:cNvSpPr/>
          <p:nvPr/>
        </p:nvSpPr>
        <p:spPr>
          <a:xfrm>
            <a:off x="1600200" y="5760720"/>
            <a:ext cx="9692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i="1" dirty="0">
                <a:solidFill>
                  <a:srgbClr val="9C7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Skriv kort: hva ble feil, og hva gjorde du for å hjelpe KI på rett vei? ]</a:t>
            </a:r>
            <a:endParaRPr lang="en-US" sz="12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475488"/>
            <a:ext cx="310896" cy="31089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51560" y="411480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130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SELVSTENDIG ARBEID</a:t>
            </a:r>
            <a:endParaRPr lang="en-US" sz="2400" dirty="0"/>
          </a:p>
        </p:txBody>
      </p:sp>
      <p:sp>
        <p:nvSpPr>
          <p:cNvPr id="4" name="Text 1"/>
          <p:cNvSpPr/>
          <p:nvPr/>
        </p:nvSpPr>
        <p:spPr>
          <a:xfrm>
            <a:off x="1060704" y="896112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8A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Ideene mine, rapid prototyping og en ærlig vurdering</a:t>
            </a:r>
            <a:endParaRPr lang="en-US" sz="1300" dirty="0"/>
          </a:p>
        </p:txBody>
      </p:sp>
      <p:sp>
        <p:nvSpPr>
          <p:cNvPr id="5" name="Shape 2"/>
          <p:cNvSpPr/>
          <p:nvPr/>
        </p:nvSpPr>
        <p:spPr>
          <a:xfrm>
            <a:off x="640080" y="1298448"/>
            <a:ext cx="384048" cy="384048"/>
          </a:xfrm>
          <a:prstGeom prst="ellipse">
            <a:avLst/>
          </a:prstGeom>
          <a:solidFill>
            <a:srgbClr val="E5E8F2"/>
          </a:solidFill>
          <a:ln/>
        </p:spPr>
        <p:txBody>
          <a:bodyPr/>
          <a:lstStyle/>
          <a:p>
            <a:endParaRPr lang="nb-NO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73" y="1402141"/>
            <a:ext cx="176662" cy="176662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115568" y="1298448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130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MINE IDEER</a:t>
            </a:r>
            <a:endParaRPr lang="en-US" sz="1400" dirty="0"/>
          </a:p>
        </p:txBody>
      </p:sp>
      <p:sp>
        <p:nvSpPr>
          <p:cNvPr id="8" name="Shape 4"/>
          <p:cNvSpPr/>
          <p:nvPr/>
        </p:nvSpPr>
        <p:spPr>
          <a:xfrm>
            <a:off x="640080" y="1783080"/>
            <a:ext cx="3410712" cy="1554480"/>
          </a:xfrm>
          <a:prstGeom prst="roundRect">
            <a:avLst>
              <a:gd name="adj" fmla="val 5882"/>
            </a:avLst>
          </a:prstGeom>
          <a:solidFill>
            <a:srgbClr val="ECEEF5"/>
          </a:solidFill>
          <a:ln w="15875">
            <a:solidFill>
              <a:srgbClr val="C4C9DA"/>
            </a:solidFill>
            <a:prstDash val="dash"/>
          </a:ln>
        </p:spPr>
        <p:txBody>
          <a:bodyPr/>
          <a:lstStyle/>
          <a:p>
            <a:endParaRPr lang="nb-NO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12264" y="2075688"/>
            <a:ext cx="466344" cy="466344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731520" y="2670048"/>
            <a:ext cx="32278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8A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Skisse / foto / KI-bilde</a:t>
            </a:r>
            <a:endParaRPr lang="en-US" sz="1050" dirty="0"/>
          </a:p>
        </p:txBody>
      </p:sp>
      <p:sp>
        <p:nvSpPr>
          <p:cNvPr id="11" name="Text 6"/>
          <p:cNvSpPr/>
          <p:nvPr/>
        </p:nvSpPr>
        <p:spPr>
          <a:xfrm>
            <a:off x="640080" y="3410712"/>
            <a:ext cx="34107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A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Idé 1: hva er det, med ett ord eller to? ]</a:t>
            </a:r>
            <a:endParaRPr lang="en-US" sz="1100" dirty="0"/>
          </a:p>
        </p:txBody>
      </p:sp>
      <p:sp>
        <p:nvSpPr>
          <p:cNvPr id="12" name="Shape 7"/>
          <p:cNvSpPr/>
          <p:nvPr/>
        </p:nvSpPr>
        <p:spPr>
          <a:xfrm>
            <a:off x="4375404" y="1783080"/>
            <a:ext cx="3410712" cy="1554480"/>
          </a:xfrm>
          <a:prstGeom prst="roundRect">
            <a:avLst>
              <a:gd name="adj" fmla="val 5882"/>
            </a:avLst>
          </a:prstGeom>
          <a:solidFill>
            <a:srgbClr val="ECEEF5"/>
          </a:solidFill>
          <a:ln w="15875">
            <a:solidFill>
              <a:srgbClr val="C4C9DA"/>
            </a:solidFill>
            <a:prstDash val="dash"/>
          </a:ln>
        </p:spPr>
        <p:txBody>
          <a:bodyPr/>
          <a:lstStyle/>
          <a:p>
            <a:endParaRPr lang="nb-NO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7588" y="2075688"/>
            <a:ext cx="466344" cy="466344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4466844" y="2670048"/>
            <a:ext cx="32278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8A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Skisse / foto / KI-bilde</a:t>
            </a:r>
            <a:endParaRPr lang="en-US" sz="1050" dirty="0"/>
          </a:p>
        </p:txBody>
      </p:sp>
      <p:sp>
        <p:nvSpPr>
          <p:cNvPr id="15" name="Text 9"/>
          <p:cNvSpPr/>
          <p:nvPr/>
        </p:nvSpPr>
        <p:spPr>
          <a:xfrm>
            <a:off x="4375404" y="3410712"/>
            <a:ext cx="34107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A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Idé 2: hva er det, med ett ord eller to? ]</a:t>
            </a:r>
            <a:endParaRPr lang="en-US" sz="1100" dirty="0"/>
          </a:p>
        </p:txBody>
      </p:sp>
      <p:sp>
        <p:nvSpPr>
          <p:cNvPr id="16" name="Shape 10"/>
          <p:cNvSpPr/>
          <p:nvPr/>
        </p:nvSpPr>
        <p:spPr>
          <a:xfrm>
            <a:off x="8110728" y="1783080"/>
            <a:ext cx="3410712" cy="1554480"/>
          </a:xfrm>
          <a:prstGeom prst="roundRect">
            <a:avLst>
              <a:gd name="adj" fmla="val 5882"/>
            </a:avLst>
          </a:prstGeom>
          <a:solidFill>
            <a:srgbClr val="ECEEF5"/>
          </a:solidFill>
          <a:ln w="15875">
            <a:solidFill>
              <a:srgbClr val="C4C9DA"/>
            </a:solidFill>
            <a:prstDash val="dash"/>
          </a:ln>
        </p:spPr>
        <p:txBody>
          <a:bodyPr/>
          <a:lstStyle/>
          <a:p>
            <a:endParaRPr lang="nb-NO"/>
          </a:p>
        </p:txBody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82912" y="2075688"/>
            <a:ext cx="466344" cy="466344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8202168" y="2670048"/>
            <a:ext cx="32278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8A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Skisse / foto / KI-bilde</a:t>
            </a:r>
            <a:endParaRPr lang="en-US" sz="1050" dirty="0"/>
          </a:p>
        </p:txBody>
      </p:sp>
      <p:sp>
        <p:nvSpPr>
          <p:cNvPr id="19" name="Text 12"/>
          <p:cNvSpPr/>
          <p:nvPr/>
        </p:nvSpPr>
        <p:spPr>
          <a:xfrm>
            <a:off x="8110728" y="3410712"/>
            <a:ext cx="34107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A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Idé 3: hva er det, med ett ord eller to? ]</a:t>
            </a:r>
            <a:endParaRPr lang="en-US" sz="1100" dirty="0"/>
          </a:p>
        </p:txBody>
      </p:sp>
      <p:sp>
        <p:nvSpPr>
          <p:cNvPr id="20" name="Text 13"/>
          <p:cNvSpPr/>
          <p:nvPr/>
        </p:nvSpPr>
        <p:spPr>
          <a:xfrm>
            <a:off x="640080" y="397764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130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FUNKER DET TIL RAPID PROTOTYPING?</a:t>
            </a:r>
            <a:endParaRPr lang="en-US" sz="1400" dirty="0"/>
          </a:p>
        </p:txBody>
      </p:sp>
      <p:sp>
        <p:nvSpPr>
          <p:cNvPr id="21" name="Shape 14"/>
          <p:cNvSpPr/>
          <p:nvPr/>
        </p:nvSpPr>
        <p:spPr>
          <a:xfrm>
            <a:off x="640080" y="4370832"/>
            <a:ext cx="5257800" cy="1554480"/>
          </a:xfrm>
          <a:prstGeom prst="roundRect">
            <a:avLst>
              <a:gd name="adj" fmla="val 5294"/>
            </a:avLst>
          </a:prstGeom>
          <a:solidFill>
            <a:srgbClr val="F4F5F8"/>
          </a:solidFill>
          <a:ln w="12700">
            <a:solidFill>
              <a:srgbClr val="DDE0E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22" name="Shape 15"/>
          <p:cNvSpPr/>
          <p:nvPr/>
        </p:nvSpPr>
        <p:spPr>
          <a:xfrm>
            <a:off x="914400" y="4626864"/>
            <a:ext cx="457200" cy="457200"/>
          </a:xfrm>
          <a:prstGeom prst="ellipse">
            <a:avLst/>
          </a:prstGeom>
          <a:solidFill>
            <a:srgbClr val="D9F0E5"/>
          </a:solidFill>
          <a:ln/>
        </p:spPr>
        <p:txBody>
          <a:bodyPr/>
          <a:lstStyle/>
          <a:p>
            <a:endParaRPr lang="nb-NO"/>
          </a:p>
        </p:txBody>
      </p:sp>
      <p:pic>
        <p:nvPicPr>
          <p:cNvPr id="23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7844" y="4750308"/>
            <a:ext cx="210312" cy="210312"/>
          </a:xfrm>
          <a:prstGeom prst="rect">
            <a:avLst/>
          </a:prstGeom>
        </p:spPr>
      </p:pic>
      <p:sp>
        <p:nvSpPr>
          <p:cNvPr id="24" name="Text 16"/>
          <p:cNvSpPr/>
          <p:nvPr/>
        </p:nvSpPr>
        <p:spPr>
          <a:xfrm>
            <a:off x="1508760" y="4626864"/>
            <a:ext cx="4251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E9E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FUNKER GODT</a:t>
            </a:r>
            <a:endParaRPr lang="en-US" sz="1400" dirty="0"/>
          </a:p>
        </p:txBody>
      </p:sp>
      <p:sp>
        <p:nvSpPr>
          <p:cNvPr id="25" name="Text 17"/>
          <p:cNvSpPr/>
          <p:nvPr/>
        </p:nvSpPr>
        <p:spPr>
          <a:xfrm>
            <a:off x="914400" y="5193792"/>
            <a:ext cx="4709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i="1" dirty="0">
                <a:solidFill>
                  <a:srgbClr val="8A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Hvilke ideer / design passer til 3D-print og laserkutter? Hvorfor? ]</a:t>
            </a:r>
            <a:endParaRPr lang="en-US" sz="1250" dirty="0"/>
          </a:p>
        </p:txBody>
      </p:sp>
      <p:sp>
        <p:nvSpPr>
          <p:cNvPr id="26" name="Shape 18"/>
          <p:cNvSpPr/>
          <p:nvPr/>
        </p:nvSpPr>
        <p:spPr>
          <a:xfrm>
            <a:off x="6263640" y="4370832"/>
            <a:ext cx="5257800" cy="1554480"/>
          </a:xfrm>
          <a:prstGeom prst="roundRect">
            <a:avLst>
              <a:gd name="adj" fmla="val 5294"/>
            </a:avLst>
          </a:prstGeom>
          <a:solidFill>
            <a:srgbClr val="F4F5F8"/>
          </a:solidFill>
          <a:ln w="12700">
            <a:solidFill>
              <a:srgbClr val="DDE0E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27" name="Shape 19"/>
          <p:cNvSpPr/>
          <p:nvPr/>
        </p:nvSpPr>
        <p:spPr>
          <a:xfrm>
            <a:off x="6537960" y="4626864"/>
            <a:ext cx="457200" cy="457200"/>
          </a:xfrm>
          <a:prstGeom prst="ellipse">
            <a:avLst/>
          </a:prstGeom>
          <a:solidFill>
            <a:srgbClr val="FCE3E2"/>
          </a:solidFill>
          <a:ln/>
        </p:spPr>
        <p:txBody>
          <a:bodyPr/>
          <a:lstStyle/>
          <a:p>
            <a:endParaRPr lang="nb-NO"/>
          </a:p>
        </p:txBody>
      </p:sp>
      <p:pic>
        <p:nvPicPr>
          <p:cNvPr id="28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61404" y="4750308"/>
            <a:ext cx="210312" cy="210312"/>
          </a:xfrm>
          <a:prstGeom prst="rect">
            <a:avLst/>
          </a:prstGeom>
        </p:spPr>
      </p:pic>
      <p:sp>
        <p:nvSpPr>
          <p:cNvPr id="29" name="Text 20"/>
          <p:cNvSpPr/>
          <p:nvPr/>
        </p:nvSpPr>
        <p:spPr>
          <a:xfrm>
            <a:off x="7132320" y="4626864"/>
            <a:ext cx="4251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61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FUNKER MINDRE GODT</a:t>
            </a:r>
            <a:endParaRPr lang="en-US" sz="1400" dirty="0"/>
          </a:p>
        </p:txBody>
      </p:sp>
      <p:sp>
        <p:nvSpPr>
          <p:cNvPr id="30" name="Text 21"/>
          <p:cNvSpPr/>
          <p:nvPr/>
        </p:nvSpPr>
        <p:spPr>
          <a:xfrm>
            <a:off x="6537960" y="5193792"/>
            <a:ext cx="4709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i="1" dirty="0">
                <a:solidFill>
                  <a:srgbClr val="8A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Hva blir vanskelig eller umulig å lage raskt? Hvorfor? ]</a:t>
            </a:r>
            <a:endParaRPr lang="en-US" sz="1250" dirty="0"/>
          </a:p>
        </p:txBody>
      </p:sp>
      <p:sp>
        <p:nvSpPr>
          <p:cNvPr id="31" name="Text 22"/>
          <p:cNvSpPr/>
          <p:nvPr/>
        </p:nvSpPr>
        <p:spPr>
          <a:xfrm>
            <a:off x="640080" y="6172200"/>
            <a:ext cx="10881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A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Brukte du KI til idémyldringen? Var ideene gode </a:t>
            </a:r>
            <a:r>
              <a:rPr lang="en-US" sz="1100" i="1" dirty="0" err="1">
                <a:solidFill>
                  <a:srgbClr val="8A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eller</a:t>
            </a:r>
            <a:r>
              <a:rPr lang="en-US" sz="1100" i="1" dirty="0">
                <a:solidFill>
                  <a:srgbClr val="8A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i="1" dirty="0" err="1">
                <a:solidFill>
                  <a:srgbClr val="8A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dårlige</a:t>
            </a:r>
            <a:r>
              <a:rPr lang="en-US" sz="1100" i="1">
                <a:solidFill>
                  <a:srgbClr val="8A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?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216</Words>
  <Application>Microsoft Office PowerPoint</Application>
  <PresentationFormat>Widescreen</PresentationFormat>
  <Paragraphs>31</Paragraphs>
  <Slides>2</Slides>
  <Notes>2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Georgia</vt:lpstr>
      <vt:lpstr>Office Theme</vt:lpstr>
      <vt:lpstr>PowerPoint-presentasjon</vt:lpstr>
      <vt:lpstr>PowerPoint-presentasjon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Dag 1 – KI som verktoy &amp; Selvstendig arbeid</dc:title>
  <dc:subject>PptxGenJS Presentation</dc:subject>
  <dc:creator>Eik-Lab</dc:creator>
  <cp:lastModifiedBy>Ola Omberg</cp:lastModifiedBy>
  <cp:revision>3</cp:revision>
  <dcterms:created xsi:type="dcterms:W3CDTF">2026-05-31T16:35:52Z</dcterms:created>
  <dcterms:modified xsi:type="dcterms:W3CDTF">2026-05-31T16:44:28Z</dcterms:modified>
</cp:coreProperties>
</file>